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5" r:id="rId3"/>
    <p:sldId id="306" r:id="rId4"/>
    <p:sldId id="307" r:id="rId5"/>
    <p:sldId id="300" r:id="rId6"/>
    <p:sldId id="304" r:id="rId7"/>
    <p:sldId id="301" r:id="rId8"/>
    <p:sldId id="302" r:id="rId9"/>
    <p:sldId id="303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7710F-4A40-4D60-92E2-D3BEA6A95075}" type="doc">
      <dgm:prSet loTypeId="urn:microsoft.com/office/officeart/2005/8/layout/chevron1" loCatId="process" qsTypeId="urn:microsoft.com/office/officeart/2005/8/quickstyle/3d2" qsCatId="3D" csTypeId="urn:microsoft.com/office/officeart/2005/8/colors/accent0_2" csCatId="mainScheme" phldr="1"/>
      <dgm:spPr/>
    </dgm:pt>
    <dgm:pt modelId="{2F44D720-D3F4-4E73-8EAC-18704629875A}">
      <dgm:prSet phldrT="[Texto]"/>
      <dgm:spPr/>
      <dgm:t>
        <a:bodyPr/>
        <a:lstStyle/>
        <a:p>
          <a:r>
            <a:rPr lang="es-ES" dirty="0" smtClean="0"/>
            <a:t>Proveedores</a:t>
          </a:r>
          <a:endParaRPr lang="es-ES" dirty="0"/>
        </a:p>
      </dgm:t>
    </dgm:pt>
    <dgm:pt modelId="{0C21CC5F-F38C-48B6-BD91-D0F2B87597C5}" type="parTrans" cxnId="{35AC569E-5350-45CA-A876-AFDB524E022C}">
      <dgm:prSet/>
      <dgm:spPr/>
      <dgm:t>
        <a:bodyPr/>
        <a:lstStyle/>
        <a:p>
          <a:endParaRPr lang="es-ES"/>
        </a:p>
      </dgm:t>
    </dgm:pt>
    <dgm:pt modelId="{E976E10D-9FA0-42DD-B99C-30C815B63B99}" type="sibTrans" cxnId="{35AC569E-5350-45CA-A876-AFDB524E022C}">
      <dgm:prSet/>
      <dgm:spPr/>
      <dgm:t>
        <a:bodyPr/>
        <a:lstStyle/>
        <a:p>
          <a:endParaRPr lang="es-ES"/>
        </a:p>
      </dgm:t>
    </dgm:pt>
    <dgm:pt modelId="{A76D6CFC-A460-44B8-8B04-3B52A3026D40}">
      <dgm:prSet phldrT="[Texto]"/>
      <dgm:spPr/>
      <dgm:t>
        <a:bodyPr/>
        <a:lstStyle/>
        <a:p>
          <a:r>
            <a:rPr lang="es-ES" dirty="0" smtClean="0"/>
            <a:t>Empleados</a:t>
          </a:r>
          <a:endParaRPr lang="es-ES" dirty="0"/>
        </a:p>
      </dgm:t>
    </dgm:pt>
    <dgm:pt modelId="{8493BD76-59CC-447E-AEF5-8C10B374D80B}" type="parTrans" cxnId="{63C3D65E-7B93-411A-B0CE-2E15AD53F463}">
      <dgm:prSet/>
      <dgm:spPr/>
      <dgm:t>
        <a:bodyPr/>
        <a:lstStyle/>
        <a:p>
          <a:endParaRPr lang="es-ES"/>
        </a:p>
      </dgm:t>
    </dgm:pt>
    <dgm:pt modelId="{8E394303-728A-4A4C-B257-E19F95B2D40E}" type="sibTrans" cxnId="{63C3D65E-7B93-411A-B0CE-2E15AD53F463}">
      <dgm:prSet/>
      <dgm:spPr/>
      <dgm:t>
        <a:bodyPr/>
        <a:lstStyle/>
        <a:p>
          <a:endParaRPr lang="es-ES"/>
        </a:p>
      </dgm:t>
    </dgm:pt>
    <dgm:pt modelId="{6B4EB100-7F36-4C62-B1BA-71037E632187}">
      <dgm:prSet phldrT="[Texto]"/>
      <dgm:spPr/>
      <dgm:t>
        <a:bodyPr/>
        <a:lstStyle/>
        <a:p>
          <a:r>
            <a:rPr lang="es-ES" dirty="0" smtClean="0"/>
            <a:t>Ventas</a:t>
          </a:r>
          <a:endParaRPr lang="es-ES" dirty="0"/>
        </a:p>
      </dgm:t>
    </dgm:pt>
    <dgm:pt modelId="{13C3E435-C7E5-4C03-A1E4-02C631B96882}" type="parTrans" cxnId="{D809240A-2F87-4CB3-8380-9115AF70E72D}">
      <dgm:prSet/>
      <dgm:spPr/>
      <dgm:t>
        <a:bodyPr/>
        <a:lstStyle/>
        <a:p>
          <a:endParaRPr lang="es-ES"/>
        </a:p>
      </dgm:t>
    </dgm:pt>
    <dgm:pt modelId="{0D0B04EC-C7C0-44AE-A027-29EBFF2930CC}" type="sibTrans" cxnId="{D809240A-2F87-4CB3-8380-9115AF70E72D}">
      <dgm:prSet/>
      <dgm:spPr/>
      <dgm:t>
        <a:bodyPr/>
        <a:lstStyle/>
        <a:p>
          <a:endParaRPr lang="es-ES"/>
        </a:p>
      </dgm:t>
    </dgm:pt>
    <dgm:pt modelId="{7104D305-F24A-45A0-A7FA-0E6DF262E58E}" type="pres">
      <dgm:prSet presAssocID="{18E7710F-4A40-4D60-92E2-D3BEA6A95075}" presName="Name0" presStyleCnt="0">
        <dgm:presLayoutVars>
          <dgm:dir/>
          <dgm:animLvl val="lvl"/>
          <dgm:resizeHandles val="exact"/>
        </dgm:presLayoutVars>
      </dgm:prSet>
      <dgm:spPr/>
    </dgm:pt>
    <dgm:pt modelId="{89C95252-16A8-4358-A6AB-DEAB799CC668}" type="pres">
      <dgm:prSet presAssocID="{2F44D720-D3F4-4E73-8EAC-18704629875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242939-0F7D-477E-B63F-D4DECA32534B}" type="pres">
      <dgm:prSet presAssocID="{E976E10D-9FA0-42DD-B99C-30C815B63B99}" presName="parTxOnlySpace" presStyleCnt="0"/>
      <dgm:spPr/>
    </dgm:pt>
    <dgm:pt modelId="{87F4FDBC-9257-408F-BAF5-20716FAA1ED9}" type="pres">
      <dgm:prSet presAssocID="{A76D6CFC-A460-44B8-8B04-3B52A3026D4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280805-D5F0-4F99-BB0E-6EFC701EB07B}" type="pres">
      <dgm:prSet presAssocID="{8E394303-728A-4A4C-B257-E19F95B2D40E}" presName="parTxOnlySpace" presStyleCnt="0"/>
      <dgm:spPr/>
    </dgm:pt>
    <dgm:pt modelId="{A43E11E1-A19B-4096-8D5B-C0560A0E00E6}" type="pres">
      <dgm:prSet presAssocID="{6B4EB100-7F36-4C62-B1BA-71037E632187}" presName="parTxOnly" presStyleLbl="node1" presStyleIdx="2" presStyleCnt="3" custLinFactNeighborY="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7BC1C1E-6F5C-45D6-B8A1-A4E142F7D0B4}" type="presOf" srcId="{18E7710F-4A40-4D60-92E2-D3BEA6A95075}" destId="{7104D305-F24A-45A0-A7FA-0E6DF262E58E}" srcOrd="0" destOrd="0" presId="urn:microsoft.com/office/officeart/2005/8/layout/chevron1"/>
    <dgm:cxn modelId="{95E85373-D3E7-4796-B415-2B7CD1B9DDAC}" type="presOf" srcId="{6B4EB100-7F36-4C62-B1BA-71037E632187}" destId="{A43E11E1-A19B-4096-8D5B-C0560A0E00E6}" srcOrd="0" destOrd="0" presId="urn:microsoft.com/office/officeart/2005/8/layout/chevron1"/>
    <dgm:cxn modelId="{35AC569E-5350-45CA-A876-AFDB524E022C}" srcId="{18E7710F-4A40-4D60-92E2-D3BEA6A95075}" destId="{2F44D720-D3F4-4E73-8EAC-18704629875A}" srcOrd="0" destOrd="0" parTransId="{0C21CC5F-F38C-48B6-BD91-D0F2B87597C5}" sibTransId="{E976E10D-9FA0-42DD-B99C-30C815B63B99}"/>
    <dgm:cxn modelId="{D809240A-2F87-4CB3-8380-9115AF70E72D}" srcId="{18E7710F-4A40-4D60-92E2-D3BEA6A95075}" destId="{6B4EB100-7F36-4C62-B1BA-71037E632187}" srcOrd="2" destOrd="0" parTransId="{13C3E435-C7E5-4C03-A1E4-02C631B96882}" sibTransId="{0D0B04EC-C7C0-44AE-A027-29EBFF2930CC}"/>
    <dgm:cxn modelId="{5ED778C5-15E2-421D-8EE0-7556B9A94D0E}" type="presOf" srcId="{2F44D720-D3F4-4E73-8EAC-18704629875A}" destId="{89C95252-16A8-4358-A6AB-DEAB799CC668}" srcOrd="0" destOrd="0" presId="urn:microsoft.com/office/officeart/2005/8/layout/chevron1"/>
    <dgm:cxn modelId="{63C3D65E-7B93-411A-B0CE-2E15AD53F463}" srcId="{18E7710F-4A40-4D60-92E2-D3BEA6A95075}" destId="{A76D6CFC-A460-44B8-8B04-3B52A3026D40}" srcOrd="1" destOrd="0" parTransId="{8493BD76-59CC-447E-AEF5-8C10B374D80B}" sibTransId="{8E394303-728A-4A4C-B257-E19F95B2D40E}"/>
    <dgm:cxn modelId="{A6A13EE4-5FEB-434A-8E64-51D4FE1115C1}" type="presOf" srcId="{A76D6CFC-A460-44B8-8B04-3B52A3026D40}" destId="{87F4FDBC-9257-408F-BAF5-20716FAA1ED9}" srcOrd="0" destOrd="0" presId="urn:microsoft.com/office/officeart/2005/8/layout/chevron1"/>
    <dgm:cxn modelId="{6F053A34-5EE0-4D43-9269-3FD673781368}" type="presParOf" srcId="{7104D305-F24A-45A0-A7FA-0E6DF262E58E}" destId="{89C95252-16A8-4358-A6AB-DEAB799CC668}" srcOrd="0" destOrd="0" presId="urn:microsoft.com/office/officeart/2005/8/layout/chevron1"/>
    <dgm:cxn modelId="{97728C05-98B5-4EED-9734-E38E3BDA0142}" type="presParOf" srcId="{7104D305-F24A-45A0-A7FA-0E6DF262E58E}" destId="{61242939-0F7D-477E-B63F-D4DECA32534B}" srcOrd="1" destOrd="0" presId="urn:microsoft.com/office/officeart/2005/8/layout/chevron1"/>
    <dgm:cxn modelId="{FF539CA0-2526-4B0C-A667-0A660F652002}" type="presParOf" srcId="{7104D305-F24A-45A0-A7FA-0E6DF262E58E}" destId="{87F4FDBC-9257-408F-BAF5-20716FAA1ED9}" srcOrd="2" destOrd="0" presId="urn:microsoft.com/office/officeart/2005/8/layout/chevron1"/>
    <dgm:cxn modelId="{9B2D059B-D7FC-4DC0-B205-BB9D7F7A5C09}" type="presParOf" srcId="{7104D305-F24A-45A0-A7FA-0E6DF262E58E}" destId="{AA280805-D5F0-4F99-BB0E-6EFC701EB07B}" srcOrd="3" destOrd="0" presId="urn:microsoft.com/office/officeart/2005/8/layout/chevron1"/>
    <dgm:cxn modelId="{737E45E4-6396-4198-BE0D-E5AFE989E72F}" type="presParOf" srcId="{7104D305-F24A-45A0-A7FA-0E6DF262E58E}" destId="{A43E11E1-A19B-4096-8D5B-C0560A0E00E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95252-16A8-4358-A6AB-DEAB799CC668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Proveedores</a:t>
          </a:r>
          <a:endParaRPr lang="es-ES" sz="2300" kern="1200" dirty="0"/>
        </a:p>
      </dsp:txBody>
      <dsp:txXfrm>
        <a:off x="582612" y="2129102"/>
        <a:ext cx="1740694" cy="1160462"/>
      </dsp:txXfrm>
    </dsp:sp>
    <dsp:sp modelId="{87F4FDBC-9257-408F-BAF5-20716FAA1ED9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Empleados</a:t>
          </a:r>
          <a:endParaRPr lang="es-ES" sz="2300" kern="1200" dirty="0"/>
        </a:p>
      </dsp:txBody>
      <dsp:txXfrm>
        <a:off x="3193652" y="2129102"/>
        <a:ext cx="1740694" cy="1160462"/>
      </dsp:txXfrm>
    </dsp:sp>
    <dsp:sp modelId="{A43E11E1-A19B-4096-8D5B-C0560A0E00E6}">
      <dsp:nvSpPr>
        <dsp:cNvPr id="0" name=""/>
        <dsp:cNvSpPr/>
      </dsp:nvSpPr>
      <dsp:spPr>
        <a:xfrm>
          <a:off x="5224462" y="2137411"/>
          <a:ext cx="2901156" cy="116046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Ventas</a:t>
          </a:r>
          <a:endParaRPr lang="es-ES" sz="2300" kern="1200" dirty="0"/>
        </a:p>
      </dsp:txBody>
      <dsp:txXfrm>
        <a:off x="5804693" y="2137411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58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51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92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733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8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327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22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9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73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0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38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70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06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1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4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46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39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6600" dirty="0" smtClean="0"/>
              <a:t>Programación Orientada a Objetos</a:t>
            </a:r>
            <a:endParaRPr lang="es-MX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8783" y="4664719"/>
            <a:ext cx="9144000" cy="1788328"/>
          </a:xfrm>
        </p:spPr>
        <p:txBody>
          <a:bodyPr>
            <a:normAutofit/>
          </a:bodyPr>
          <a:lstStyle/>
          <a:p>
            <a:r>
              <a:rPr lang="es-MX" dirty="0" smtClean="0"/>
              <a:t>Villegas Peña Erika Daniela</a:t>
            </a:r>
            <a:endParaRPr lang="es-MX" dirty="0" smtClean="0"/>
          </a:p>
          <a:p>
            <a:r>
              <a:rPr lang="es-MX" dirty="0" smtClean="0"/>
              <a:t>6TM66</a:t>
            </a:r>
          </a:p>
          <a:p>
            <a:r>
              <a:rPr lang="es-MX" dirty="0" smtClean="0"/>
              <a:t>3er corte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1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29/05/2023 Access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2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Formularios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8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Informe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9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Informes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08/06/2023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¿Que debe “recibir y reportar” la aplicación? Recibir la información del inventario de una papelería y reportar datos de la misma manera ordenada.</a:t>
            </a:r>
          </a:p>
          <a:p>
            <a:r>
              <a:rPr lang="es-MX" dirty="0" smtClean="0"/>
              <a:t>Identificar las tareas actuales y futuras: Registro y orden de inventario, con consultas y relaciones.</a:t>
            </a:r>
          </a:p>
          <a:p>
            <a:r>
              <a:rPr lang="es-MX" dirty="0"/>
              <a:t>¿</a:t>
            </a:r>
            <a:r>
              <a:rPr lang="es-MX" dirty="0" smtClean="0"/>
              <a:t>Que se tiene digitalizado, como y en que programa? Se digitaliza el inventario y se procede a importarlo al programa Access.</a:t>
            </a:r>
          </a:p>
          <a:p>
            <a:r>
              <a:rPr lang="es-MX" dirty="0"/>
              <a:t>¿</a:t>
            </a:r>
            <a:r>
              <a:rPr lang="es-MX" dirty="0" smtClean="0"/>
              <a:t>Que formatos se manejan en papel? Inventario en Excel y en Access.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52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Esquematización del flujo de las tareas.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Agrupar los temas en conjuntos o módulos.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Determinar el orden y flujo de la información creando un “mapa” o “modelo” inicial.</a:t>
            </a:r>
            <a:endParaRPr lang="es-MX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47443879"/>
              </p:ext>
            </p:extLst>
          </p:nvPr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07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Identificar los elementos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Identificar las tablas necesarias por tema</a:t>
            </a:r>
          </a:p>
          <a:p>
            <a:r>
              <a:rPr lang="es-MX" dirty="0" smtClean="0"/>
              <a:t>Identificar los campos y tipos de datos de cada tabla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25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11/05/2023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7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Normalizar las tablas (planear la base de datos relacional - BDR)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Identificar tablas, </a:t>
            </a:r>
            <a:r>
              <a:rPr lang="es-MX" dirty="0" err="1" smtClean="0"/>
              <a:t>subtablas</a:t>
            </a:r>
            <a:r>
              <a:rPr lang="es-MX" dirty="0" smtClean="0"/>
              <a:t>, tablas de codificación.</a:t>
            </a:r>
          </a:p>
          <a:p>
            <a:r>
              <a:rPr lang="es-MX" dirty="0" smtClean="0"/>
              <a:t>Identificar las relaciones entre las tablas a través de claves principales y claves foráneas.</a:t>
            </a:r>
          </a:p>
          <a:p>
            <a:r>
              <a:rPr lang="es-MX" dirty="0" smtClean="0"/>
              <a:t>Ampliar el mapa o modelo relacional.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082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 de tablas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Descomponer cada dato en su mínima expresión – Atomizar</a:t>
            </a:r>
          </a:p>
          <a:p>
            <a:r>
              <a:rPr lang="es-MX" dirty="0" smtClean="0"/>
              <a:t>Identificar cada fila o registro con una llave o clave principal.</a:t>
            </a:r>
          </a:p>
          <a:p>
            <a:r>
              <a:rPr lang="es-MX" dirty="0" smtClean="0"/>
              <a:t>Optimizar el almacenamiento de datos evitando la repetición d e datos.</a:t>
            </a:r>
          </a:p>
          <a:p>
            <a:r>
              <a:rPr lang="es-MX" dirty="0" smtClean="0"/>
              <a:t>Agrupar los datos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49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Programa para crear líneas con puntero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4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5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22/05/2023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4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Bloc de notas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3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5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31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1331</TotalTime>
  <Words>258</Words>
  <Application>Microsoft Office PowerPoint</Application>
  <PresentationFormat>Panorámica</PresentationFormat>
  <Paragraphs>39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Faceta</vt:lpstr>
      <vt:lpstr>Programación Orientada a Objetos</vt:lpstr>
      <vt:lpstr>Clase 11/05/2023</vt:lpstr>
      <vt:lpstr>Programa para crear líneas con puntero</vt:lpstr>
      <vt:lpstr>Presentación de PowerPoint</vt:lpstr>
      <vt:lpstr>Clase 22/05/2023</vt:lpstr>
      <vt:lpstr>Presentación de PowerPoint</vt:lpstr>
      <vt:lpstr>Bloc de notas</vt:lpstr>
      <vt:lpstr>Presentación de PowerPoint</vt:lpstr>
      <vt:lpstr>Presentación de PowerPoint</vt:lpstr>
      <vt:lpstr>Clase 29/05/2023 Access</vt:lpstr>
      <vt:lpstr>Tablas</vt:lpstr>
      <vt:lpstr>Presentación de PowerPoint</vt:lpstr>
      <vt:lpstr>Formularios</vt:lpstr>
      <vt:lpstr>Presentación de PowerPoint</vt:lpstr>
      <vt:lpstr>Informe</vt:lpstr>
      <vt:lpstr>Informes</vt:lpstr>
      <vt:lpstr>Clase 08/06/2023</vt:lpstr>
      <vt:lpstr>Esquematización del flujo de las tareas.</vt:lpstr>
      <vt:lpstr>Identificar los elementos</vt:lpstr>
      <vt:lpstr>Normalizar las tablas (planear la base de datos relacional - BDR)</vt:lpstr>
      <vt:lpstr>Normalización de 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USUARIO</dc:creator>
  <cp:lastModifiedBy>USUARIO</cp:lastModifiedBy>
  <cp:revision>185</cp:revision>
  <dcterms:created xsi:type="dcterms:W3CDTF">2023-01-30T19:44:04Z</dcterms:created>
  <dcterms:modified xsi:type="dcterms:W3CDTF">2023-06-15T19:49:18Z</dcterms:modified>
</cp:coreProperties>
</file>