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D42E0-BC67-80CA-6A1D-BAB70572B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177DBF-5A26-C5F6-5354-21B68D936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75B88-6B9A-8E1F-8876-00222740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8F68-1404-4314-AF50-8D2F78D148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221CE-85D4-3C41-6AE1-A5FDFF14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E2DDA-CA28-010E-0C06-10BF9EBF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297E-3E6B-4CB4-96B1-30AB7E991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8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931FD-D8D5-2892-26A7-6757BF5D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D2E3D3-6119-01EC-7F68-ECF3253B9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37D00-943B-139A-8028-FD34B5DE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8F68-1404-4314-AF50-8D2F78D148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72C54-5F3A-8642-85BD-D95C8A9B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D93CB-712E-3483-035A-2795F61C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297E-3E6B-4CB4-96B1-30AB7E991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5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AE488C-8D4C-B422-8C09-77C235511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C5CC61-F6DB-B83A-F290-93D5FD4B9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8D3D9-EC34-A521-428C-8A03D967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8F68-1404-4314-AF50-8D2F78D148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5C881-8444-29DF-6CE8-1BF04C09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F547E-49A6-C60D-94DB-BF7753AB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297E-3E6B-4CB4-96B1-30AB7E991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6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852D1-AC21-D563-FABD-AC8F6C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02410-0C1C-D6B9-FAF5-7BBBB31B1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C70AB-1BF9-47C3-48E0-7A293ADB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8F68-1404-4314-AF50-8D2F78D148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CC4E7-F1B5-488B-27DB-3C97662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839E9-BF38-8251-21A8-B9B2F096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297E-3E6B-4CB4-96B1-30AB7E991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1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B03DB-6028-C1FA-AF64-4392158F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50FB6-1C2E-7320-A235-A88A067C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3FA35-055B-065B-05E2-3FAAC94A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8F68-1404-4314-AF50-8D2F78D148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78F58-31ED-7EE4-B654-1137F910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62BC7-1D9E-0CDA-2955-A5DF33B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297E-3E6B-4CB4-96B1-30AB7E991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6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00F0F-44CC-9180-1195-6856F550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0EABD-8B21-25F6-7B27-DFA1D0B0E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5BDE1E-B53D-37A0-B61B-5B956B134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E925E2-2D2C-9A43-2DA1-C80FD91F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8F68-1404-4314-AF50-8D2F78D148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81682-7AF8-BEBC-1CD1-544DBC32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445BD-BFFC-FF99-F20C-4D4131CB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297E-3E6B-4CB4-96B1-30AB7E991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E9C8B-7634-106E-3A1E-6B45FBE6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73046-82D0-2115-BCFA-A58209CC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1FF80-FB5F-D278-3FB0-6A20319C2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C69DEA-8DE2-0EBF-EE3A-C98D03EAE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A0027-81C3-75E0-FD0C-E6D91AD5A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7B486D-8A22-541D-CA89-E27A2AE9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8F68-1404-4314-AF50-8D2F78D148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DBF4EE-DCC7-3F17-C244-9509C2DA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91EF79-7AD7-D85B-AB64-D20CFAC8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297E-3E6B-4CB4-96B1-30AB7E991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4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1A607-D0B2-E384-BC07-5BAAFB8A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0EE262-2B98-BDC1-C293-F84ABE26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8F68-1404-4314-AF50-8D2F78D148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861C09-66D0-56F6-ADC2-E5A161EA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0F21A0-F275-7CC8-F26D-37556F86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297E-3E6B-4CB4-96B1-30AB7E991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4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E07194-A065-4562-8BA6-DF80762B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8F68-1404-4314-AF50-8D2F78D148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DE5C91-3FDC-4C28-FA03-A00BE0E1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A09441-889F-D97A-E6F2-C3F46E16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297E-3E6B-4CB4-96B1-30AB7E991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BDA28-6465-79C0-39AC-2DE4AE5F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66B9B-2F6E-41D9-6D7D-AFFE3AFA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84E02E-26D5-2586-47D5-D277B2E1A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8E9A4-C525-3970-7515-BD3B0ABF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8F68-1404-4314-AF50-8D2F78D148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213EA-E13E-F412-FF77-3783E0A4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0EC82-A52A-C0C5-8477-08FD2874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297E-3E6B-4CB4-96B1-30AB7E991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6327-A1DB-7926-FDF0-2DBF6230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9355C7-DA65-C24B-0BD5-0F6BCD431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CE449-262E-120A-4CF8-806147651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C76E2-CF21-0206-234C-DCCEAA51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8F68-1404-4314-AF50-8D2F78D148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F9771-E6F9-AAE9-AA35-3B546DF4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C2365D-F547-CBE4-8B6B-5B86A0ED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297E-3E6B-4CB4-96B1-30AB7E991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6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1F68B9-9CCB-F112-2975-B7589662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141AB-6E1A-53E8-386E-8D5534673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9AB21-2114-D58A-A188-D5B7DB384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98F68-1404-4314-AF50-8D2F78D1488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DE377-F563-61D2-EBEE-F4D4E2E25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42823-D0A0-276D-5B4D-7497B316B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B5297E-3E6B-4CB4-96B1-30AB7E991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5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3BD0B7-CAA3-6E87-2412-2631AFE1C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46125"/>
              </p:ext>
            </p:extLst>
          </p:nvPr>
        </p:nvGraphicFramePr>
        <p:xfrm>
          <a:off x="1" y="0"/>
          <a:ext cx="12192002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934">
                  <a:extLst>
                    <a:ext uri="{9D8B030D-6E8A-4147-A177-3AD203B41FA5}">
                      <a16:colId xmlns:a16="http://schemas.microsoft.com/office/drawing/2014/main" val="305117060"/>
                    </a:ext>
                  </a:extLst>
                </a:gridCol>
                <a:gridCol w="2454017">
                  <a:extLst>
                    <a:ext uri="{9D8B030D-6E8A-4147-A177-3AD203B41FA5}">
                      <a16:colId xmlns:a16="http://schemas.microsoft.com/office/drawing/2014/main" val="838355506"/>
                    </a:ext>
                  </a:extLst>
                </a:gridCol>
                <a:gridCol w="2454017">
                  <a:extLst>
                    <a:ext uri="{9D8B030D-6E8A-4147-A177-3AD203B41FA5}">
                      <a16:colId xmlns:a16="http://schemas.microsoft.com/office/drawing/2014/main" val="2871586192"/>
                    </a:ext>
                  </a:extLst>
                </a:gridCol>
                <a:gridCol w="2454017">
                  <a:extLst>
                    <a:ext uri="{9D8B030D-6E8A-4147-A177-3AD203B41FA5}">
                      <a16:colId xmlns:a16="http://schemas.microsoft.com/office/drawing/2014/main" val="588251903"/>
                    </a:ext>
                  </a:extLst>
                </a:gridCol>
                <a:gridCol w="2454017">
                  <a:extLst>
                    <a:ext uri="{9D8B030D-6E8A-4147-A177-3AD203B41FA5}">
                      <a16:colId xmlns:a16="http://schemas.microsoft.com/office/drawing/2014/main" val="143755431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TCP/IP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07963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 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L7-</a:t>
                      </a:r>
                      <a:r>
                        <a:rPr lang="ko-KR" altLang="en-US" dirty="0"/>
                        <a:t>방화벽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FTP,SSH, … , DNS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880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 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579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585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 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L4-</a:t>
                      </a:r>
                      <a:r>
                        <a:rPr lang="ko-KR" altLang="en-US" dirty="0"/>
                        <a:t>공유기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ICMP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670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L3-</a:t>
                      </a:r>
                      <a:r>
                        <a:rPr lang="ko-KR" altLang="en-US" dirty="0"/>
                        <a:t>라우터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4939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Datalink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L2-</a:t>
                      </a:r>
                      <a:r>
                        <a:rPr lang="ko-KR" altLang="en-US" dirty="0"/>
                        <a:t>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3500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9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3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44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 현준</dc:creator>
  <cp:lastModifiedBy>박 현준</cp:lastModifiedBy>
  <cp:revision>2</cp:revision>
  <dcterms:created xsi:type="dcterms:W3CDTF">2024-07-25T07:14:16Z</dcterms:created>
  <dcterms:modified xsi:type="dcterms:W3CDTF">2024-07-25T09:49:14Z</dcterms:modified>
</cp:coreProperties>
</file>