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0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#slide=id.g26be757f1d_0_1" TargetMode="External"/><Relationship Id="rId4" Type="http://schemas.openxmlformats.org/officeDocument/2006/relationships/image" Target="../media/image1.png"/><Relationship Id="rId9" Type="http://schemas.openxmlformats.org/officeDocument/2006/relationships/image" Target="../media/image2.png"/><Relationship Id="rId5" Type="http://schemas.openxmlformats.org/officeDocument/2006/relationships/hyperlink" Target="#slide=id.g26be757f1d_0_1" TargetMode="External"/><Relationship Id="rId6" Type="http://schemas.openxmlformats.org/officeDocument/2006/relationships/hyperlink" Target="#slide=id.g26be757f1d_0_6" TargetMode="External"/><Relationship Id="rId7" Type="http://schemas.openxmlformats.org/officeDocument/2006/relationships/hyperlink" Target="#slide=id.g26be757f1d_0_11" TargetMode="External"/><Relationship Id="rId8" Type="http://schemas.openxmlformats.org/officeDocument/2006/relationships/hyperlink" Target="#slide=id.g26be757f1d_0_16" TargetMode="External"/></Relationships>
</file>

<file path=ppt/slides/_rels/slide2.xml.rels><?xml version="1.0" encoding="UTF-8" standalone="yes"?><Relationships xmlns="http://schemas.openxmlformats.org/package/2006/relationships"><Relationship Id="rId11" Type="http://schemas.openxmlformats.org/officeDocument/2006/relationships/hyperlink" Target="#slide=id.g26be9989f4_2_0" TargetMode="External"/><Relationship Id="rId10" Type="http://schemas.openxmlformats.org/officeDocument/2006/relationships/hyperlink" Target="#slide=id.g26be9989f4_2_0" TargetMode="External"/><Relationship Id="rId13" Type="http://schemas.openxmlformats.org/officeDocument/2006/relationships/hyperlink" Target="#slide=id.g26be9989f4_2_0" TargetMode="External"/><Relationship Id="rId12" Type="http://schemas.openxmlformats.org/officeDocument/2006/relationships/hyperlink" Target="#slide=id.g26be9989f4_2_0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hyperlink" Target="#slide=id.p" TargetMode="External"/><Relationship Id="rId9" Type="http://schemas.openxmlformats.org/officeDocument/2006/relationships/hyperlink" Target="#slide=id.g26be9989f4_2_0" TargetMode="External"/><Relationship Id="rId14" Type="http://schemas.openxmlformats.org/officeDocument/2006/relationships/hyperlink" Target="#slide=id.g26be9989f4_2_0" TargetMode="External"/><Relationship Id="rId5" Type="http://schemas.openxmlformats.org/officeDocument/2006/relationships/hyperlink" Target="#slide=id.g26be757f1d_0_11" TargetMode="External"/><Relationship Id="rId6" Type="http://schemas.openxmlformats.org/officeDocument/2006/relationships/hyperlink" Target="#slide=id.g26be757f1d_0_16" TargetMode="External"/><Relationship Id="rId7" Type="http://schemas.openxmlformats.org/officeDocument/2006/relationships/hyperlink" Target="#slide=id.g26be757f1d_0_6" TargetMode="External"/><Relationship Id="rId8" Type="http://schemas.openxmlformats.org/officeDocument/2006/relationships/hyperlink" Target="#slide=id.p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hyperlink" Target="#slide=id.p" TargetMode="External"/><Relationship Id="rId5" Type="http://schemas.openxmlformats.org/officeDocument/2006/relationships/hyperlink" Target="#slide=id.g26be757f1d_0_1" TargetMode="External"/><Relationship Id="rId6" Type="http://schemas.openxmlformats.org/officeDocument/2006/relationships/hyperlink" Target="#slide=id.g26be757f1d_0_11" TargetMode="External"/><Relationship Id="rId7" Type="http://schemas.openxmlformats.org/officeDocument/2006/relationships/hyperlink" Target="#slide=id.g26be757f1d_0_16" TargetMode="External"/><Relationship Id="rId8" Type="http://schemas.openxmlformats.org/officeDocument/2006/relationships/hyperlink" Target="#slide=id.p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hyperlink" Target="#slide=id.p" TargetMode="External"/><Relationship Id="rId5" Type="http://schemas.openxmlformats.org/officeDocument/2006/relationships/hyperlink" Target="#slide=id.g26be757f1d_0_1" TargetMode="External"/><Relationship Id="rId6" Type="http://schemas.openxmlformats.org/officeDocument/2006/relationships/hyperlink" Target="#slide=id.g26be757f1d_0_6" TargetMode="External"/><Relationship Id="rId7" Type="http://schemas.openxmlformats.org/officeDocument/2006/relationships/hyperlink" Target="#slide=id.g26be757f1d_0_16" TargetMode="External"/><Relationship Id="rId8" Type="http://schemas.openxmlformats.org/officeDocument/2006/relationships/hyperlink" Target="#slide=id.p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hyperlink" Target="#slide=id.p" TargetMode="External"/><Relationship Id="rId9" Type="http://schemas.openxmlformats.org/officeDocument/2006/relationships/image" Target="../media/image8.png"/><Relationship Id="rId5" Type="http://schemas.openxmlformats.org/officeDocument/2006/relationships/hyperlink" Target="#slide=id.g26be757f1d_0_1" TargetMode="External"/><Relationship Id="rId6" Type="http://schemas.openxmlformats.org/officeDocument/2006/relationships/hyperlink" Target="#slide=id.g26be757f1d_0_6" TargetMode="External"/><Relationship Id="rId7" Type="http://schemas.openxmlformats.org/officeDocument/2006/relationships/hyperlink" Target="#slide=id.g26be757f1d_0_11" TargetMode="External"/><Relationship Id="rId8" Type="http://schemas.openxmlformats.org/officeDocument/2006/relationships/hyperlink" Target="#slide=id.p" TargetMode="External"/></Relationships>
</file>

<file path=ppt/slides/_rels/slide6.xml.rels><?xml version="1.0" encoding="UTF-8" standalone="yes"?><Relationships xmlns="http://schemas.openxmlformats.org/package/2006/relationships"><Relationship Id="rId11" Type="http://schemas.openxmlformats.org/officeDocument/2006/relationships/hyperlink" Target="#slide=id.p" TargetMode="External"/><Relationship Id="rId10" Type="http://schemas.openxmlformats.org/officeDocument/2006/relationships/hyperlink" Target="#slide=id.g26be757f1d_0_16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#slide=id.g26be757f1d_0_1" TargetMode="External"/><Relationship Id="rId4" Type="http://schemas.openxmlformats.org/officeDocument/2006/relationships/hyperlink" Target="#slide=id.p" TargetMode="External"/><Relationship Id="rId9" Type="http://schemas.openxmlformats.org/officeDocument/2006/relationships/hyperlink" Target="#slide=id.g26be757f1d_0_11" TargetMode="External"/><Relationship Id="rId5" Type="http://schemas.openxmlformats.org/officeDocument/2006/relationships/image" Target="../media/image7.png"/><Relationship Id="rId6" Type="http://schemas.openxmlformats.org/officeDocument/2006/relationships/hyperlink" Target="#slide=id.p" TargetMode="External"/><Relationship Id="rId7" Type="http://schemas.openxmlformats.org/officeDocument/2006/relationships/hyperlink" Target="#slide=id.g26be757f1d_0_1" TargetMode="External"/><Relationship Id="rId8" Type="http://schemas.openxmlformats.org/officeDocument/2006/relationships/hyperlink" Target="#slide=id.g26be757f1d_0_6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omociones.png" id="54" name="Shape 5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38355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Shape 55"/>
          <p:cNvSpPr/>
          <p:nvPr/>
        </p:nvSpPr>
        <p:spPr>
          <a:xfrm>
            <a:off x="4198500" y="0"/>
            <a:ext cx="747000" cy="39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6" name="Shape 56">
            <a:hlinkClick r:id="rId5"/>
          </p:cNvPr>
          <p:cNvSpPr/>
          <p:nvPr/>
        </p:nvSpPr>
        <p:spPr>
          <a:xfrm>
            <a:off x="5034350" y="0"/>
            <a:ext cx="747000" cy="39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7" name="Shape 57">
            <a:hlinkClick r:id="rId6"/>
          </p:cNvPr>
          <p:cNvSpPr/>
          <p:nvPr/>
        </p:nvSpPr>
        <p:spPr>
          <a:xfrm>
            <a:off x="5781350" y="0"/>
            <a:ext cx="747000" cy="39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8" name="Shape 58">
            <a:hlinkClick r:id="rId7"/>
          </p:cNvPr>
          <p:cNvSpPr/>
          <p:nvPr/>
        </p:nvSpPr>
        <p:spPr>
          <a:xfrm>
            <a:off x="6528350" y="0"/>
            <a:ext cx="747000" cy="39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9" name="Shape 59">
            <a:hlinkClick r:id="rId8"/>
          </p:cNvPr>
          <p:cNvSpPr/>
          <p:nvPr/>
        </p:nvSpPr>
        <p:spPr>
          <a:xfrm>
            <a:off x="7217800" y="0"/>
            <a:ext cx="747000" cy="39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60" name="Shape 6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8397000" y="0"/>
            <a:ext cx="746999" cy="39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oductos.png" id="65" name="Shape 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0"/>
            <a:ext cx="899159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Shape 66"/>
          <p:cNvSpPr/>
          <p:nvPr/>
        </p:nvSpPr>
        <p:spPr>
          <a:xfrm>
            <a:off x="4198500" y="0"/>
            <a:ext cx="747000" cy="39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7" name="Shape 67">
            <a:hlinkClick r:id="rId4"/>
          </p:cNvPr>
          <p:cNvSpPr/>
          <p:nvPr/>
        </p:nvSpPr>
        <p:spPr>
          <a:xfrm>
            <a:off x="4033850" y="0"/>
            <a:ext cx="747000" cy="39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8" name="Shape 68">
            <a:hlinkClick r:id="rId5"/>
          </p:cNvPr>
          <p:cNvSpPr/>
          <p:nvPr/>
        </p:nvSpPr>
        <p:spPr>
          <a:xfrm>
            <a:off x="6328175" y="0"/>
            <a:ext cx="747000" cy="39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9" name="Shape 69">
            <a:hlinkClick r:id="rId6"/>
          </p:cNvPr>
          <p:cNvSpPr/>
          <p:nvPr/>
        </p:nvSpPr>
        <p:spPr>
          <a:xfrm>
            <a:off x="7030150" y="0"/>
            <a:ext cx="747000" cy="39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0" name="Shape 70">
            <a:hlinkClick r:id="rId7"/>
          </p:cNvPr>
          <p:cNvSpPr/>
          <p:nvPr/>
        </p:nvSpPr>
        <p:spPr>
          <a:xfrm>
            <a:off x="5614325" y="0"/>
            <a:ext cx="747000" cy="39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1" name="Shape 71">
            <a:hlinkClick r:id="rId8"/>
          </p:cNvPr>
          <p:cNvSpPr/>
          <p:nvPr/>
        </p:nvSpPr>
        <p:spPr>
          <a:xfrm>
            <a:off x="0" y="3150"/>
            <a:ext cx="2349900" cy="388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" name="Shape 72">
            <a:hlinkClick r:id="rId9"/>
          </p:cNvPr>
          <p:cNvSpPr/>
          <p:nvPr/>
        </p:nvSpPr>
        <p:spPr>
          <a:xfrm>
            <a:off x="2391525" y="1989475"/>
            <a:ext cx="5823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" name="Shape 73">
            <a:hlinkClick r:id="rId10"/>
          </p:cNvPr>
          <p:cNvSpPr/>
          <p:nvPr/>
        </p:nvSpPr>
        <p:spPr>
          <a:xfrm>
            <a:off x="5171125" y="1989475"/>
            <a:ext cx="5823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" name="Shape 74">
            <a:hlinkClick r:id="rId11"/>
          </p:cNvPr>
          <p:cNvSpPr/>
          <p:nvPr/>
        </p:nvSpPr>
        <p:spPr>
          <a:xfrm>
            <a:off x="7950725" y="1989475"/>
            <a:ext cx="5823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" name="Shape 75">
            <a:hlinkClick r:id="rId12"/>
          </p:cNvPr>
          <p:cNvSpPr/>
          <p:nvPr/>
        </p:nvSpPr>
        <p:spPr>
          <a:xfrm>
            <a:off x="2391525" y="4013300"/>
            <a:ext cx="5823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" name="Shape 76">
            <a:hlinkClick r:id="rId13"/>
          </p:cNvPr>
          <p:cNvSpPr/>
          <p:nvPr/>
        </p:nvSpPr>
        <p:spPr>
          <a:xfrm>
            <a:off x="5171125" y="4013300"/>
            <a:ext cx="5823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" name="Shape 77">
            <a:hlinkClick r:id="rId14"/>
          </p:cNvPr>
          <p:cNvSpPr/>
          <p:nvPr/>
        </p:nvSpPr>
        <p:spPr>
          <a:xfrm>
            <a:off x="7950725" y="4013300"/>
            <a:ext cx="5823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laboracion.png" id="82" name="Shape 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Shape 83">
            <a:hlinkClick r:id="rId4"/>
          </p:cNvPr>
          <p:cNvSpPr/>
          <p:nvPr/>
        </p:nvSpPr>
        <p:spPr>
          <a:xfrm>
            <a:off x="4078725" y="0"/>
            <a:ext cx="747000" cy="39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4" name="Shape 84">
            <a:hlinkClick r:id="rId5"/>
          </p:cNvPr>
          <p:cNvSpPr/>
          <p:nvPr/>
        </p:nvSpPr>
        <p:spPr>
          <a:xfrm>
            <a:off x="4858200" y="0"/>
            <a:ext cx="747000" cy="39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5" name="Shape 85">
            <a:hlinkClick r:id="rId6"/>
          </p:cNvPr>
          <p:cNvSpPr/>
          <p:nvPr/>
        </p:nvSpPr>
        <p:spPr>
          <a:xfrm>
            <a:off x="6335225" y="0"/>
            <a:ext cx="747000" cy="39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6" name="Shape 86">
            <a:hlinkClick r:id="rId7"/>
          </p:cNvPr>
          <p:cNvSpPr/>
          <p:nvPr/>
        </p:nvSpPr>
        <p:spPr>
          <a:xfrm>
            <a:off x="7082225" y="0"/>
            <a:ext cx="747000" cy="39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7" name="Shape 87">
            <a:hlinkClick r:id="rId8"/>
          </p:cNvPr>
          <p:cNvSpPr/>
          <p:nvPr/>
        </p:nvSpPr>
        <p:spPr>
          <a:xfrm>
            <a:off x="0" y="3150"/>
            <a:ext cx="2349900" cy="388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nosotros.png" id="92" name="Shape 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Shape 93">
            <a:hlinkClick r:id="rId4"/>
          </p:cNvPr>
          <p:cNvSpPr/>
          <p:nvPr/>
        </p:nvSpPr>
        <p:spPr>
          <a:xfrm>
            <a:off x="4064625" y="0"/>
            <a:ext cx="747000" cy="39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4" name="Shape 94">
            <a:hlinkClick r:id="rId5"/>
          </p:cNvPr>
          <p:cNvSpPr/>
          <p:nvPr/>
        </p:nvSpPr>
        <p:spPr>
          <a:xfrm>
            <a:off x="4893425" y="0"/>
            <a:ext cx="747000" cy="39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5" name="Shape 95">
            <a:hlinkClick r:id="rId6"/>
          </p:cNvPr>
          <p:cNvSpPr/>
          <p:nvPr/>
        </p:nvSpPr>
        <p:spPr>
          <a:xfrm>
            <a:off x="5640425" y="51150"/>
            <a:ext cx="747000" cy="39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6" name="Shape 96">
            <a:hlinkClick r:id="rId7"/>
          </p:cNvPr>
          <p:cNvSpPr/>
          <p:nvPr/>
        </p:nvSpPr>
        <p:spPr>
          <a:xfrm>
            <a:off x="7072450" y="51150"/>
            <a:ext cx="747000" cy="39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7" name="Shape 97">
            <a:hlinkClick r:id="rId8"/>
          </p:cNvPr>
          <p:cNvSpPr/>
          <p:nvPr/>
        </p:nvSpPr>
        <p:spPr>
          <a:xfrm>
            <a:off x="0" y="3150"/>
            <a:ext cx="2349900" cy="388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ntacto.png" id="102" name="Shape 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4985675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Shape 103">
            <a:hlinkClick r:id="rId4"/>
          </p:cNvPr>
          <p:cNvSpPr/>
          <p:nvPr/>
        </p:nvSpPr>
        <p:spPr>
          <a:xfrm>
            <a:off x="4071675" y="0"/>
            <a:ext cx="747000" cy="39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4" name="Shape 104">
            <a:hlinkClick r:id="rId5"/>
          </p:cNvPr>
          <p:cNvSpPr/>
          <p:nvPr/>
        </p:nvSpPr>
        <p:spPr>
          <a:xfrm>
            <a:off x="4872300" y="0"/>
            <a:ext cx="747000" cy="39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5" name="Shape 105">
            <a:hlinkClick r:id="rId6"/>
          </p:cNvPr>
          <p:cNvSpPr/>
          <p:nvPr/>
        </p:nvSpPr>
        <p:spPr>
          <a:xfrm>
            <a:off x="5619300" y="0"/>
            <a:ext cx="747000" cy="39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6" name="Shape 106">
            <a:hlinkClick r:id="rId7"/>
          </p:cNvPr>
          <p:cNvSpPr/>
          <p:nvPr/>
        </p:nvSpPr>
        <p:spPr>
          <a:xfrm>
            <a:off x="6366300" y="0"/>
            <a:ext cx="747000" cy="39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7" name="Shape 107">
            <a:hlinkClick r:id="rId8"/>
          </p:cNvPr>
          <p:cNvSpPr/>
          <p:nvPr/>
        </p:nvSpPr>
        <p:spPr>
          <a:xfrm>
            <a:off x="0" y="3150"/>
            <a:ext cx="2349900" cy="388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08" name="Shape 10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175" y="4555249"/>
            <a:ext cx="9053124" cy="588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>
            <a:hlinkClick r:id="rId3"/>
          </p:cNvPr>
          <p:cNvSpPr/>
          <p:nvPr/>
        </p:nvSpPr>
        <p:spPr>
          <a:xfrm>
            <a:off x="7770700" y="0"/>
            <a:ext cx="831900" cy="388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4" name="Shape 114">
            <a:hlinkClick r:id="rId4"/>
          </p:cNvPr>
          <p:cNvSpPr/>
          <p:nvPr/>
        </p:nvSpPr>
        <p:spPr>
          <a:xfrm>
            <a:off x="125" y="0"/>
            <a:ext cx="2349900" cy="388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0" y="388200"/>
            <a:ext cx="9039300" cy="298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compra.png" id="116" name="Shape 1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Shape 117">
            <a:hlinkClick r:id="rId6"/>
          </p:cNvPr>
          <p:cNvSpPr/>
          <p:nvPr/>
        </p:nvSpPr>
        <p:spPr>
          <a:xfrm>
            <a:off x="0" y="3150"/>
            <a:ext cx="2349900" cy="388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8" name="Shape 118">
            <a:hlinkClick r:id="rId7"/>
          </p:cNvPr>
          <p:cNvSpPr/>
          <p:nvPr/>
        </p:nvSpPr>
        <p:spPr>
          <a:xfrm>
            <a:off x="4926512" y="0"/>
            <a:ext cx="747000" cy="39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9" name="Shape 119">
            <a:hlinkClick r:id="rId8"/>
          </p:cNvPr>
          <p:cNvSpPr/>
          <p:nvPr/>
        </p:nvSpPr>
        <p:spPr>
          <a:xfrm>
            <a:off x="5727437" y="0"/>
            <a:ext cx="747000" cy="39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0" name="Shape 120">
            <a:hlinkClick r:id="rId9"/>
          </p:cNvPr>
          <p:cNvSpPr/>
          <p:nvPr/>
        </p:nvSpPr>
        <p:spPr>
          <a:xfrm>
            <a:off x="6568625" y="0"/>
            <a:ext cx="747000" cy="39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1" name="Shape 121">
            <a:hlinkClick r:id="rId10"/>
          </p:cNvPr>
          <p:cNvSpPr/>
          <p:nvPr/>
        </p:nvSpPr>
        <p:spPr>
          <a:xfrm>
            <a:off x="7278250" y="0"/>
            <a:ext cx="747000" cy="39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2" name="Shape 122">
            <a:hlinkClick r:id="rId11"/>
          </p:cNvPr>
          <p:cNvSpPr/>
          <p:nvPr/>
        </p:nvSpPr>
        <p:spPr>
          <a:xfrm>
            <a:off x="4071675" y="0"/>
            <a:ext cx="747000" cy="39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