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73" autoAdjust="0"/>
    <p:restoredTop sz="86420" autoAdjust="0"/>
  </p:normalViewPr>
  <p:slideViewPr>
    <p:cSldViewPr>
      <p:cViewPr varScale="1">
        <p:scale>
          <a:sx n="63" d="100"/>
          <a:sy n="63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SRINIVAS</cp:lastModifiedBy>
  <cp:revision>2</cp:revision>
  <dcterms:created xsi:type="dcterms:W3CDTF">2009-05-06T22:06:09Z</dcterms:created>
  <dcterms:modified xsi:type="dcterms:W3CDTF">2019-01-19T12:52:27Z</dcterms:modified>
</cp:coreProperties>
</file>