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C837-2EDB-45C6-AACC-AB88873A8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01CD9-6329-455A-983B-2D39C91E0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AA39-5F1D-4370-96AA-D376C0CF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3AA-7A36-473F-A025-856D8EA6042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7EBD-A8CB-45CE-9CCD-347374BC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40C0A-580A-4015-88D1-398FAFD0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93C-D2D0-47E9-B5E8-FF05E64C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F3CA-26B7-4C9E-8CB9-228DF34A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DEEED-68D3-4EC3-A62C-7896F04E3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D415E-7BAD-493D-BC35-30CA24FB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3AA-7A36-473F-A025-856D8EA6042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6A29A-85DF-459D-867F-CC2EEA2A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E1266-A0BF-4D99-9287-243B26D3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93C-D2D0-47E9-B5E8-FF05E64C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2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2B36D-E413-4E2C-8ACC-D1A8F4C8F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1492C-85B7-42B0-8846-B4B831CD8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52A29-87D6-497F-8D5B-B96F0DCC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3AA-7A36-473F-A025-856D8EA6042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A762-D422-4869-B0C8-5063FD141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13C5-5B31-4D04-9BD4-03CF6D58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93C-D2D0-47E9-B5E8-FF05E64C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1F6D-79A9-4C6D-8BA3-ABE363E5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8619-1CD0-4B23-BF02-6B28D193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8CEF-BE7F-43D3-8238-CEB15930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3AA-7A36-473F-A025-856D8EA6042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2242-86BC-4728-81E5-D44EBE3B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DC92-1782-42DD-ABEB-75A2D707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93C-D2D0-47E9-B5E8-FF05E64C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0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2863-5DEE-4646-B919-F6942B51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8EBF7-0637-4DA3-9BC4-5662BBF56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40BF-4E69-4A55-ACE8-17B63B20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3AA-7A36-473F-A025-856D8EA6042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E853B-D3C5-4DCD-9CC3-D7638E70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D9858-D246-4315-91CA-00F8875A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93C-D2D0-47E9-B5E8-FF05E64C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6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CACA-CD60-454C-84BE-CDB22908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A7CA-0DA6-457B-9658-4DA9B4430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E6435-4E05-4B8E-B07D-BE76E2E0A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6C9C0-4684-44FF-9B7F-C780FF9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3AA-7A36-473F-A025-856D8EA6042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4A9F7-5639-4168-BC14-E4A11EB5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A4CB5-2D7F-4FAE-BE1F-79F029ED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93C-D2D0-47E9-B5E8-FF05E64C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2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14BD-F48A-4622-8EF8-E75495AAA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C14E7-1C37-44C6-8CA5-76C124F77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2E299-D16A-4791-9588-DD39DCE02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0DC09-F882-439F-918A-19EFD6085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B8EC-2DC1-45BA-B923-38157CD5F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737CD-363D-4DDB-90FA-A2C10351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3AA-7A36-473F-A025-856D8EA6042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F5615-55D1-4BC5-A40D-E83A8F33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905EE-8EA0-467F-9767-85F132D4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93C-D2D0-47E9-B5E8-FF05E64C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961F-3ECE-426C-A918-4693770A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9A6F4-D400-4F48-95C1-C446390F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3AA-7A36-473F-A025-856D8EA6042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CF5FE-ED86-46BF-AF55-C593ABD2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404F4-B2BB-4DF5-BD7B-7528F303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93C-D2D0-47E9-B5E8-FF05E64C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B77C2-A02E-4115-ACA4-C58941CB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3AA-7A36-473F-A025-856D8EA6042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1826E-39A4-4F5A-8927-51DD7F56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830E-80D4-4CE4-8D6D-D9CB672B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93C-D2D0-47E9-B5E8-FF05E64C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2B5D-0ECD-4348-8497-8F452B9B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2AFA-BCAE-4A5F-9746-A11F97FB6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C4A04-5DE2-459D-88CB-9575E2BEE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6D2A9-2E67-4994-A282-FDB8E28C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3AA-7A36-473F-A025-856D8EA6042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EFC72-A8F9-4959-9831-49EFFDB1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86053-12C2-4D4F-909F-52E0B306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93C-D2D0-47E9-B5E8-FF05E64C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8A4C-D24D-47F8-94B5-9DD27600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4BAC7-0EF7-40FC-9B48-C94C608AB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80271-50C8-4D0E-A1E1-9173294D3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3450D-AD37-4459-A03C-A7ED5F16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43AA-7A36-473F-A025-856D8EA6042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90616-5A0E-4AC0-8F02-B46F7D0C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CC737-DE30-407B-A997-C9F5AE65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293C-D2D0-47E9-B5E8-FF05E64C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7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6F3A7-44A3-4A01-AE3D-2B644952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7CEEB-0D70-4939-AA95-2BA1C338D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0DE98-2986-4E07-80F7-FAEFDAB59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743AA-7A36-473F-A025-856D8EA60425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C1789-49F4-4619-AE78-499023AF0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0DB35-000A-4B73-B457-8F5DD0E33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293C-D2D0-47E9-B5E8-FF05E64C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1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44B172-D47E-4F8C-B9F9-F31E553898C0}"/>
              </a:ext>
            </a:extLst>
          </p:cNvPr>
          <p:cNvSpPr/>
          <p:nvPr/>
        </p:nvSpPr>
        <p:spPr>
          <a:xfrm>
            <a:off x="4555065" y="292101"/>
            <a:ext cx="914400" cy="84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0E54E-80B0-444B-BB96-06AF4546B22D}"/>
              </a:ext>
            </a:extLst>
          </p:cNvPr>
          <p:cNvSpPr/>
          <p:nvPr/>
        </p:nvSpPr>
        <p:spPr>
          <a:xfrm>
            <a:off x="3056468" y="1608666"/>
            <a:ext cx="914400" cy="855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6F985-B0E6-4C0A-A7AE-6DB0BEE7EA60}"/>
              </a:ext>
            </a:extLst>
          </p:cNvPr>
          <p:cNvSpPr/>
          <p:nvPr/>
        </p:nvSpPr>
        <p:spPr>
          <a:xfrm>
            <a:off x="6324600" y="1608667"/>
            <a:ext cx="914400" cy="855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BB9C3-9998-4D17-9DB1-E469A8E843D8}"/>
              </a:ext>
            </a:extLst>
          </p:cNvPr>
          <p:cNvSpPr/>
          <p:nvPr/>
        </p:nvSpPr>
        <p:spPr>
          <a:xfrm>
            <a:off x="5181600" y="2844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rename the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D6636D-AAA5-48A0-ACAD-474D73D7498E}"/>
              </a:ext>
            </a:extLst>
          </p:cNvPr>
          <p:cNvSpPr/>
          <p:nvPr/>
        </p:nvSpPr>
        <p:spPr>
          <a:xfrm>
            <a:off x="4072466" y="417406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the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295A9-941F-4CF4-BE1A-067A86440DB9}"/>
              </a:ext>
            </a:extLst>
          </p:cNvPr>
          <p:cNvSpPr/>
          <p:nvPr/>
        </p:nvSpPr>
        <p:spPr>
          <a:xfrm>
            <a:off x="6718300" y="4174067"/>
            <a:ext cx="17356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and print the file on the screen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ECA3BA-ED33-4422-8584-1B907C752974}"/>
              </a:ext>
            </a:extLst>
          </p:cNvPr>
          <p:cNvCxnSpPr/>
          <p:nvPr/>
        </p:nvCxnSpPr>
        <p:spPr>
          <a:xfrm>
            <a:off x="5012265" y="1312333"/>
            <a:ext cx="0" cy="8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FBE86B-1A6C-4EA6-B848-EC45AE749B0F}"/>
              </a:ext>
            </a:extLst>
          </p:cNvPr>
          <p:cNvCxnSpPr>
            <a:stCxn id="7" idx="2"/>
          </p:cNvCxnSpPr>
          <p:nvPr/>
        </p:nvCxnSpPr>
        <p:spPr>
          <a:xfrm>
            <a:off x="6781800" y="2463800"/>
            <a:ext cx="0" cy="12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F661AD-DD3C-4AAA-A83B-E17506473A06}"/>
              </a:ext>
            </a:extLst>
          </p:cNvPr>
          <p:cNvCxnSpPr/>
          <p:nvPr/>
        </p:nvCxnSpPr>
        <p:spPr>
          <a:xfrm>
            <a:off x="6781800" y="2590800"/>
            <a:ext cx="0" cy="110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E148AA3-F7F4-4673-B65D-704428C3C99D}"/>
              </a:ext>
            </a:extLst>
          </p:cNvPr>
          <p:cNvCxnSpPr>
            <a:stCxn id="10" idx="2"/>
          </p:cNvCxnSpPr>
          <p:nvPr/>
        </p:nvCxnSpPr>
        <p:spPr>
          <a:xfrm>
            <a:off x="5638800" y="3759200"/>
            <a:ext cx="0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1003E6-9357-4948-9CEC-7E22779A5EB2}"/>
              </a:ext>
            </a:extLst>
          </p:cNvPr>
          <p:cNvCxnSpPr/>
          <p:nvPr/>
        </p:nvCxnSpPr>
        <p:spPr>
          <a:xfrm flipV="1">
            <a:off x="4521199" y="5283200"/>
            <a:ext cx="2556934" cy="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D02FE9D-3744-4788-8399-20385B5BE865}"/>
              </a:ext>
            </a:extLst>
          </p:cNvPr>
          <p:cNvCxnSpPr/>
          <p:nvPr/>
        </p:nvCxnSpPr>
        <p:spPr>
          <a:xfrm>
            <a:off x="5638800" y="270086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83937CA-4C24-4D4E-A1DD-E507E1BF68BD}"/>
              </a:ext>
            </a:extLst>
          </p:cNvPr>
          <p:cNvCxnSpPr/>
          <p:nvPr/>
        </p:nvCxnSpPr>
        <p:spPr>
          <a:xfrm flipV="1">
            <a:off x="4529666" y="4021667"/>
            <a:ext cx="0" cy="1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CC6CBF7-9976-4794-85C4-E73C8538EC1B}"/>
              </a:ext>
            </a:extLst>
          </p:cNvPr>
          <p:cNvSpPr/>
          <p:nvPr/>
        </p:nvSpPr>
        <p:spPr>
          <a:xfrm>
            <a:off x="7721600" y="5740400"/>
            <a:ext cx="91440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11B4085-56FF-41B8-A943-D91196ACD593}"/>
              </a:ext>
            </a:extLst>
          </p:cNvPr>
          <p:cNvSpPr/>
          <p:nvPr/>
        </p:nvSpPr>
        <p:spPr>
          <a:xfrm>
            <a:off x="5266267" y="5681131"/>
            <a:ext cx="1202267" cy="99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you want to end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011C21D-C4B4-44CC-A2A8-04FDB63F06C3}"/>
              </a:ext>
            </a:extLst>
          </p:cNvPr>
          <p:cNvCxnSpPr/>
          <p:nvPr/>
        </p:nvCxnSpPr>
        <p:spPr>
          <a:xfrm>
            <a:off x="2298702" y="6112933"/>
            <a:ext cx="2984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A0E9FA8-4C0F-459D-B59E-BCF767D3D27A}"/>
              </a:ext>
            </a:extLst>
          </p:cNvPr>
          <p:cNvCxnSpPr>
            <a:stCxn id="4" idx="2"/>
          </p:cNvCxnSpPr>
          <p:nvPr/>
        </p:nvCxnSpPr>
        <p:spPr>
          <a:xfrm>
            <a:off x="5012265" y="1134531"/>
            <a:ext cx="0" cy="27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22E2FA9-996D-4CDF-BCF6-08C4FC5F018C}"/>
              </a:ext>
            </a:extLst>
          </p:cNvPr>
          <p:cNvCxnSpPr/>
          <p:nvPr/>
        </p:nvCxnSpPr>
        <p:spPr>
          <a:xfrm>
            <a:off x="3539067" y="1405466"/>
            <a:ext cx="309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26AA071-28CB-4696-8AF1-BF9538FC8023}"/>
              </a:ext>
            </a:extLst>
          </p:cNvPr>
          <p:cNvCxnSpPr>
            <a:endCxn id="5" idx="0"/>
          </p:cNvCxnSpPr>
          <p:nvPr/>
        </p:nvCxnSpPr>
        <p:spPr>
          <a:xfrm flipH="1">
            <a:off x="3513668" y="1405466"/>
            <a:ext cx="25399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DE7B708-B433-42E1-9D1E-496A8CE70490}"/>
              </a:ext>
            </a:extLst>
          </p:cNvPr>
          <p:cNvCxnSpPr>
            <a:endCxn id="7" idx="0"/>
          </p:cNvCxnSpPr>
          <p:nvPr/>
        </p:nvCxnSpPr>
        <p:spPr>
          <a:xfrm>
            <a:off x="6637867" y="1405466"/>
            <a:ext cx="143933" cy="20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55E0C7F-2A8B-4F50-8913-9D113E940CBC}"/>
              </a:ext>
            </a:extLst>
          </p:cNvPr>
          <p:cNvCxnSpPr>
            <a:endCxn id="10" idx="0"/>
          </p:cNvCxnSpPr>
          <p:nvPr/>
        </p:nvCxnSpPr>
        <p:spPr>
          <a:xfrm>
            <a:off x="5638800" y="2700867"/>
            <a:ext cx="0" cy="143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40914DC-39E2-4826-8DD3-9B4338BFEF91}"/>
              </a:ext>
            </a:extLst>
          </p:cNvPr>
          <p:cNvCxnSpPr/>
          <p:nvPr/>
        </p:nvCxnSpPr>
        <p:spPr>
          <a:xfrm>
            <a:off x="5638800" y="3818467"/>
            <a:ext cx="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4966707-EEE3-4E28-B9C1-113DCE2C46D2}"/>
              </a:ext>
            </a:extLst>
          </p:cNvPr>
          <p:cNvCxnSpPr>
            <a:endCxn id="11" idx="0"/>
          </p:cNvCxnSpPr>
          <p:nvPr/>
        </p:nvCxnSpPr>
        <p:spPr>
          <a:xfrm>
            <a:off x="4529666" y="4038599"/>
            <a:ext cx="0" cy="1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F8E78F6-FBBC-4E08-A7BC-3EACD9477A6E}"/>
              </a:ext>
            </a:extLst>
          </p:cNvPr>
          <p:cNvCxnSpPr/>
          <p:nvPr/>
        </p:nvCxnSpPr>
        <p:spPr>
          <a:xfrm flipV="1">
            <a:off x="4529666" y="4021667"/>
            <a:ext cx="2709334" cy="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9967FAB-DB76-4396-A50B-90BC68CCF410}"/>
              </a:ext>
            </a:extLst>
          </p:cNvPr>
          <p:cNvCxnSpPr/>
          <p:nvPr/>
        </p:nvCxnSpPr>
        <p:spPr>
          <a:xfrm>
            <a:off x="7239000" y="4021667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881F615-66EC-46E2-9556-6D405EB514F9}"/>
              </a:ext>
            </a:extLst>
          </p:cNvPr>
          <p:cNvCxnSpPr>
            <a:stCxn id="11" idx="2"/>
          </p:cNvCxnSpPr>
          <p:nvPr/>
        </p:nvCxnSpPr>
        <p:spPr>
          <a:xfrm>
            <a:off x="4529666" y="5088467"/>
            <a:ext cx="0" cy="21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A031123-842A-48FC-87F2-41A00E358311}"/>
              </a:ext>
            </a:extLst>
          </p:cNvPr>
          <p:cNvCxnSpPr/>
          <p:nvPr/>
        </p:nvCxnSpPr>
        <p:spPr>
          <a:xfrm>
            <a:off x="7010400" y="5088467"/>
            <a:ext cx="0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25B9071-09D9-4D62-8E8F-63E829F38467}"/>
              </a:ext>
            </a:extLst>
          </p:cNvPr>
          <p:cNvCxnSpPr/>
          <p:nvPr/>
        </p:nvCxnSpPr>
        <p:spPr>
          <a:xfrm>
            <a:off x="5706533" y="5317067"/>
            <a:ext cx="0" cy="36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3A03CA6-213B-4A6D-B3E2-B3F01729C2CC}"/>
              </a:ext>
            </a:extLst>
          </p:cNvPr>
          <p:cNvCxnSpPr>
            <a:stCxn id="93" idx="3"/>
            <a:endCxn id="92" idx="1"/>
          </p:cNvCxnSpPr>
          <p:nvPr/>
        </p:nvCxnSpPr>
        <p:spPr>
          <a:xfrm>
            <a:off x="6468534" y="6176432"/>
            <a:ext cx="1253066" cy="2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B195F14-D03C-4BCF-920D-7F45FB24CB7A}"/>
              </a:ext>
            </a:extLst>
          </p:cNvPr>
          <p:cNvCxnSpPr>
            <a:stCxn id="4" idx="1"/>
          </p:cNvCxnSpPr>
          <p:nvPr/>
        </p:nvCxnSpPr>
        <p:spPr>
          <a:xfrm flipH="1">
            <a:off x="2298702" y="713316"/>
            <a:ext cx="22563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D61E59C-1A74-41E1-97FD-7FD23DA77F13}"/>
              </a:ext>
            </a:extLst>
          </p:cNvPr>
          <p:cNvCxnSpPr/>
          <p:nvPr/>
        </p:nvCxnSpPr>
        <p:spPr>
          <a:xfrm flipH="1" flipV="1">
            <a:off x="2167467" y="713316"/>
            <a:ext cx="131235" cy="5399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D6390E-2F97-4333-8A90-CA83F6F980E9}"/>
              </a:ext>
            </a:extLst>
          </p:cNvPr>
          <p:cNvCxnSpPr/>
          <p:nvPr/>
        </p:nvCxnSpPr>
        <p:spPr>
          <a:xfrm flipH="1">
            <a:off x="2139950" y="713316"/>
            <a:ext cx="146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97D6127-A311-4E53-BA0C-939167F8D1CA}"/>
              </a:ext>
            </a:extLst>
          </p:cNvPr>
          <p:cNvSpPr/>
          <p:nvPr/>
        </p:nvSpPr>
        <p:spPr>
          <a:xfrm>
            <a:off x="6637867" y="5681131"/>
            <a:ext cx="745063" cy="431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4CAE10D-B869-41C8-8DEF-9490ABB01087}"/>
              </a:ext>
            </a:extLst>
          </p:cNvPr>
          <p:cNvSpPr/>
          <p:nvPr/>
        </p:nvSpPr>
        <p:spPr>
          <a:xfrm>
            <a:off x="3835400" y="5740400"/>
            <a:ext cx="914400" cy="245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8656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Bolledla, Akhil Reddy</dc:creator>
  <cp:lastModifiedBy>Bolledla, Akhil Reddy</cp:lastModifiedBy>
  <cp:revision>6</cp:revision>
  <dcterms:created xsi:type="dcterms:W3CDTF">2023-09-20T23:27:45Z</dcterms:created>
  <dcterms:modified xsi:type="dcterms:W3CDTF">2023-09-21T00:04:52Z</dcterms:modified>
</cp:coreProperties>
</file>