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309" r:id="rId3"/>
    <p:sldId id="259" r:id="rId4"/>
    <p:sldId id="263" r:id="rId5"/>
    <p:sldId id="295" r:id="rId6"/>
    <p:sldId id="301" r:id="rId7"/>
    <p:sldId id="296" r:id="rId8"/>
    <p:sldId id="261" r:id="rId9"/>
    <p:sldId id="297" r:id="rId10"/>
    <p:sldId id="298" r:id="rId11"/>
    <p:sldId id="299" r:id="rId12"/>
    <p:sldId id="300" r:id="rId13"/>
    <p:sldId id="302" r:id="rId14"/>
    <p:sldId id="267" r:id="rId15"/>
    <p:sldId id="303" r:id="rId16"/>
    <p:sldId id="304" r:id="rId17"/>
    <p:sldId id="305" r:id="rId18"/>
    <p:sldId id="306" r:id="rId19"/>
    <p:sldId id="307" r:id="rId20"/>
    <p:sldId id="278" r:id="rId2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5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58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8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42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0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2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70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56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3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74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21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91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75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SELF-HELP APP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DF0A2-1DEE-489C-80D5-FA25438BCB29}"/>
              </a:ext>
            </a:extLst>
          </p:cNvPr>
          <p:cNvSpPr txBox="1"/>
          <p:nvPr/>
        </p:nvSpPr>
        <p:spPr>
          <a:xfrm>
            <a:off x="6621780" y="3642360"/>
            <a:ext cx="230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GROUP-1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DOCTOR’S API CALLS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57162" y="1509047"/>
            <a:ext cx="7460838" cy="3241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/progress/{username}(POST):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Doctors can check the Progress of a particular use.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generateRoomCode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Generates the room code of a Doctor.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joinRoom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Joins any existing room of a doctor.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/progress/{username}(POST):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Doctors can check the Progress of a particular user.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48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DOCTOR’S API CALLS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57162" y="1509047"/>
            <a:ext cx="7460838" cy="3241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remSections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/{username}/{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sectionList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}(POST):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Removes access of the sections from a particular user.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addSections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/{username}/{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sectionList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}(POST):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Removes access of the sections from a particular user.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052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ADMIN’S API CALLS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8120" y="1409700"/>
            <a:ext cx="7208520" cy="28760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editPatient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Edits all the data of the Patient.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delPatient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Deletes a Patient.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editDoc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Edits the data of a Doctor.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delDoc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Deletes a Doctor.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registerSpec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Register a new Specialist.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editSpec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Edits the details of a Specialist.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delSpec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Deletes a Specialist.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73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505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PATIENT REGISTER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411B7D-1363-47B6-A4B9-A517C1C7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6" y="1410716"/>
            <a:ext cx="4340639" cy="3656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LOGIN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B148D1-BE95-4E8D-BA84-40273955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70363"/>
            <a:ext cx="5049600" cy="37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DOCTOR SEARCH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0ED5C4-7D1F-4ED9-A8AF-23469117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63080"/>
            <a:ext cx="480060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4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 DOCTOR/SPECIALIST-ADMIN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4A7F84-9AF7-4B0E-B269-2F22C89A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1353212"/>
            <a:ext cx="4126136" cy="36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5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DELETE DOCTOR/SPECIALIST-ADMIN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D3FF16-B455-4F95-B562-9A1FE642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86" y="1410234"/>
            <a:ext cx="4111144" cy="36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3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MODIFY DOCTOR/SPECIALIST-ADMIN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CAEEBA-7E28-482A-A596-CD4D9283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12" y="1363980"/>
            <a:ext cx="4672548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5860845" cy="341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Front End</a:t>
            </a:r>
            <a:r>
              <a:rPr lang="en-US" dirty="0"/>
              <a:t>: Angular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ORM</a:t>
            </a:r>
            <a:r>
              <a:rPr lang="en-US" sz="2000" dirty="0"/>
              <a:t>: Hibernate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Source Control</a:t>
            </a:r>
            <a:r>
              <a:rPr lang="en-US" dirty="0"/>
              <a:t>: git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Backend</a:t>
            </a:r>
            <a:r>
              <a:rPr lang="en-US" dirty="0"/>
              <a:t>: </a:t>
            </a:r>
            <a:r>
              <a:rPr lang="en-US" dirty="0" err="1"/>
              <a:t>Springboot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Database</a:t>
            </a:r>
            <a:r>
              <a:rPr lang="en-US" sz="2000" dirty="0"/>
              <a:t>: MySQL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562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299" cy="341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Patient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GB" sz="1800" dirty="0" err="1">
                <a:solidFill>
                  <a:schemeClr val="bg1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Username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Password, </a:t>
            </a:r>
            <a:r>
              <a:rPr lang="en-GB" sz="1800" dirty="0" err="1">
                <a:effectLst/>
                <a:highlight>
                  <a:srgbClr val="0064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DoctorID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(Doctor),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SectionsCompleted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EmailVerified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Name, Age, Sex,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8B00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DOB, Marital Status and other relevant information.</a:t>
            </a:r>
            <a:r>
              <a:rPr lang="en-US" sz="2000" dirty="0"/>
              <a:t>.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Specialist	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SpecID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Username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Password, Name,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8B00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B31CD-982F-4463-9E35-1C1F9F4F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09" y="2994713"/>
            <a:ext cx="2118384" cy="1957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299" cy="341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Doctor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GB" sz="1800" dirty="0" err="1">
                <a:solidFill>
                  <a:schemeClr val="bg1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DoctorID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Username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Password, Name,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8B00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 err="1">
                <a:effectLst/>
                <a:highlight>
                  <a:srgbClr val="0064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SpecialistID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(Specialist),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RoomCode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160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Admin</a:t>
            </a:r>
            <a:r>
              <a:rPr lang="en" b="1" dirty="0"/>
              <a:t>	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GB" sz="1800" dirty="0" err="1">
                <a:solidFill>
                  <a:schemeClr val="bg1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Username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Password, Name,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8B0000"/>
                </a:highligh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C3464-31F7-4F23-A3DB-DFA0B485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09" y="2994713"/>
            <a:ext cx="2118384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2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299" cy="341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284087-65AF-4212-BB0C-A14B2DE2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1" y="1346588"/>
            <a:ext cx="4716779" cy="35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DESIGN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624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PATIENT’S API CALLS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3908" y="1215572"/>
            <a:ext cx="7424092" cy="3337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/login(POST)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Allows the user (Patient, Doctor, Admin or Specialist) to login to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register(POST)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Allows registration of only Patients.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findExistingEmail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/{email}(GET):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Checks if the email is already in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findExistingUName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/{username}(GET):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Checks if the username is already in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PATIENT’S API CALLS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3908" y="1215572"/>
            <a:ext cx="7424092" cy="3337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{username}/progress/{section}(GET)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Updates the Section wise progress of the patient through the material.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updateProfile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User can update its own profile. However, some details can’t be updated by the user such as medical records.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forgotPassword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User can update its password after authentication.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/logout(POST)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Logs the user out and clears any relevant session variables.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380909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506</Words>
  <Application>Microsoft Office PowerPoint</Application>
  <PresentationFormat>On-screen Show (16:9)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Roboto Condensed</vt:lpstr>
      <vt:lpstr>Algerian</vt:lpstr>
      <vt:lpstr>Arial</vt:lpstr>
      <vt:lpstr>Roboto Condensed Light</vt:lpstr>
      <vt:lpstr>Arvo</vt:lpstr>
      <vt:lpstr>Courier New</vt:lpstr>
      <vt:lpstr>Calibri</vt:lpstr>
      <vt:lpstr>Salerio template</vt:lpstr>
      <vt:lpstr>SELF-HELP APP</vt:lpstr>
      <vt:lpstr>TECHNOLOGY STACK</vt:lpstr>
      <vt:lpstr>DATABASE DESIGN</vt:lpstr>
      <vt:lpstr>DATABASE DESIGN</vt:lpstr>
      <vt:lpstr>DATABASE DESIGN</vt:lpstr>
      <vt:lpstr>CLASS DIAGRAM</vt:lpstr>
      <vt:lpstr>API DESIGN</vt:lpstr>
      <vt:lpstr>PATIENT’S API CALLS</vt:lpstr>
      <vt:lpstr>PATIENT’S API CALLS</vt:lpstr>
      <vt:lpstr>DOCTOR’S API CALLS</vt:lpstr>
      <vt:lpstr>DOCTOR’S API CALLS</vt:lpstr>
      <vt:lpstr>ADMIN’S API CALLS</vt:lpstr>
      <vt:lpstr>SEQUENCE DIAGRAMS</vt:lpstr>
      <vt:lpstr>PATIENT REGISTER</vt:lpstr>
      <vt:lpstr>USER LOGIN</vt:lpstr>
      <vt:lpstr>DOCTOR SEARCH</vt:lpstr>
      <vt:lpstr>ADD DOCTOR/SPECIALIST-ADMIN</vt:lpstr>
      <vt:lpstr>DELETE DOCTOR/SPECIALIST-ADMIN</vt:lpstr>
      <vt:lpstr>MODIFY DOCTOR/SPECIALIST-ADMIN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SELF-HELP APP</dc:title>
  <dc:creator>V.G.</dc:creator>
  <cp:lastModifiedBy>Vishal Govil</cp:lastModifiedBy>
  <cp:revision>3</cp:revision>
  <dcterms:modified xsi:type="dcterms:W3CDTF">2022-03-03T19:59:30Z</dcterms:modified>
</cp:coreProperties>
</file>