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B524-A75C-41FB-BBF2-3BA50E1C922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F441-F06E-4FC0-9711-931172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2018-12-15T01:41:14Z</dcterms:created>
  <dcterms:modified xsi:type="dcterms:W3CDTF">2018-12-15T01:41:31Z</dcterms:modified>
</cp:coreProperties>
</file>