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389E1-C214-4F74-900F-96FC2290BEB3}" v="62" dt="2019-03-28T07:56:23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" userId="b683f1f0-d45c-4ab1-ae9f-f645b1b1d141" providerId="ADAL" clId="{5D6389E1-C214-4F74-900F-96FC2290BEB3}"/>
    <pc:docChg chg="custSel modSld">
      <pc:chgData name="Pavan Kumar" userId="b683f1f0-d45c-4ab1-ae9f-f645b1b1d141" providerId="ADAL" clId="{5D6389E1-C214-4F74-900F-96FC2290BEB3}" dt="2019-03-28T07:56:24.078" v="63" actId="20577"/>
      <pc:docMkLst>
        <pc:docMk/>
      </pc:docMkLst>
      <pc:sldChg chg="addSp delSp modSp">
        <pc:chgData name="Pavan Kumar" userId="b683f1f0-d45c-4ab1-ae9f-f645b1b1d141" providerId="ADAL" clId="{5D6389E1-C214-4F74-900F-96FC2290BEB3}" dt="2019-03-28T07:56:24.078" v="63" actId="20577"/>
        <pc:sldMkLst>
          <pc:docMk/>
          <pc:sldMk cId="109857222" sldId="256"/>
        </pc:sldMkLst>
        <pc:spChg chg="del">
          <ac:chgData name="Pavan Kumar" userId="b683f1f0-d45c-4ab1-ae9f-f645b1b1d141" providerId="ADAL" clId="{5D6389E1-C214-4F74-900F-96FC2290BEB3}" dt="2019-03-28T07:27:53.743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avan Kumar" userId="b683f1f0-d45c-4ab1-ae9f-f645b1b1d141" providerId="ADAL" clId="{5D6389E1-C214-4F74-900F-96FC2290BEB3}" dt="2019-03-28T07:27:53.743" v="0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avan Kumar" userId="b683f1f0-d45c-4ab1-ae9f-f645b1b1d141" providerId="ADAL" clId="{5D6389E1-C214-4F74-900F-96FC2290BEB3}" dt="2019-03-28T07:28:47.221" v="26" actId="478"/>
          <ac:spMkLst>
            <pc:docMk/>
            <pc:sldMk cId="109857222" sldId="256"/>
            <ac:spMk id="4" creationId="{98CC2778-909B-4BD8-BD02-8271C12A66BB}"/>
          </ac:spMkLst>
        </pc:spChg>
        <pc:spChg chg="add del mod">
          <ac:chgData name="Pavan Kumar" userId="b683f1f0-d45c-4ab1-ae9f-f645b1b1d141" providerId="ADAL" clId="{5D6389E1-C214-4F74-900F-96FC2290BEB3}" dt="2019-03-28T07:28:47.231" v="28"/>
          <ac:spMkLst>
            <pc:docMk/>
            <pc:sldMk cId="109857222" sldId="256"/>
            <ac:spMk id="5" creationId="{CC7CE9B4-D124-4D6F-ABBE-C5328DF14609}"/>
          </ac:spMkLst>
        </pc:spChg>
        <pc:spChg chg="add mod">
          <ac:chgData name="Pavan Kumar" userId="b683f1f0-d45c-4ab1-ae9f-f645b1b1d141" providerId="ADAL" clId="{5D6389E1-C214-4F74-900F-96FC2290BEB3}" dt="2019-03-28T07:28:44.561" v="25" actId="1076"/>
          <ac:spMkLst>
            <pc:docMk/>
            <pc:sldMk cId="109857222" sldId="256"/>
            <ac:spMk id="6" creationId="{B60433FA-3C80-4A14-8505-BF033A061E5A}"/>
          </ac:spMkLst>
        </pc:spChg>
        <pc:spChg chg="add mod">
          <ac:chgData name="Pavan Kumar" userId="b683f1f0-d45c-4ab1-ae9f-f645b1b1d141" providerId="ADAL" clId="{5D6389E1-C214-4F74-900F-96FC2290BEB3}" dt="2019-03-28T07:56:24.078" v="63" actId="20577"/>
          <ac:spMkLst>
            <pc:docMk/>
            <pc:sldMk cId="109857222" sldId="256"/>
            <ac:spMk id="7" creationId="{81C14C6B-5DF1-4341-A1DC-22BC5A7BFD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23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4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lgassert.com/quirk" TargetMode="External"/><Relationship Id="rId3" Type="http://schemas.openxmlformats.org/officeDocument/2006/relationships/hyperlink" Target="https://marketplace.visualstudio.com/items?itemName=quantum.DevKit" TargetMode="External"/><Relationship Id="rId7" Type="http://schemas.openxmlformats.org/officeDocument/2006/relationships/hyperlink" Target="https://docs.microsoft.com/en-us/quantum/quickstart?view=qsharp-preview&amp;tabs=tabid-vscode" TargetMode="External"/><Relationship Id="rId2" Type="http://schemas.openxmlformats.org/officeDocument/2006/relationships/hyperlink" Target="https://www.microsoft.com/en-us/quantum/development-k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icrosoft/Quantum" TargetMode="External"/><Relationship Id="rId5" Type="http://schemas.openxmlformats.org/officeDocument/2006/relationships/hyperlink" Target="https://github.com/Microsoft/QuantumKatas" TargetMode="External"/><Relationship Id="rId4" Type="http://schemas.openxmlformats.org/officeDocument/2006/relationships/hyperlink" Target="https://docs.microsoft.com/en-us/quantum/index?view=qsharp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0433FA-3C80-4A14-8505-BF033A061E5A}"/>
              </a:ext>
            </a:extLst>
          </p:cNvPr>
          <p:cNvSpPr/>
          <p:nvPr/>
        </p:nvSpPr>
        <p:spPr>
          <a:xfrm>
            <a:off x="4375023" y="486463"/>
            <a:ext cx="3082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14C6B-5DF1-4341-A1DC-22BC5A7BFDF3}"/>
              </a:ext>
            </a:extLst>
          </p:cNvPr>
          <p:cNvSpPr txBox="1"/>
          <p:nvPr/>
        </p:nvSpPr>
        <p:spPr>
          <a:xfrm>
            <a:off x="981856" y="1806315"/>
            <a:ext cx="11210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https://www.microsoft.com/en-us/quantum/development-kit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https://marketplace.visualstudio.com/items?itemName=quantum.DevKit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https://docs.microsoft.com/en-us/quantum/index?view=qsharp-preview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https://github.com/Microsoft/QuantumKatas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https://github.com/Microsoft/Quantum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https://docs.microsoft.com/en-us/quantum/quickstart?view=qsharp-preview&amp;tabs=tabid-vscode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https://algassert.com/quirk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98DBC63FB9645A64272CCD2F388DD" ma:contentTypeVersion="2" ma:contentTypeDescription="Create a new document." ma:contentTypeScope="" ma:versionID="647063804845c73cdf1d8c3b18eec868">
  <xsd:schema xmlns:xsd="http://www.w3.org/2001/XMLSchema" xmlns:xs="http://www.w3.org/2001/XMLSchema" xmlns:p="http://schemas.microsoft.com/office/2006/metadata/properties" xmlns:ns2="654e57f0-60f8-4e61-8892-834feb17250a" targetNamespace="http://schemas.microsoft.com/office/2006/metadata/properties" ma:root="true" ma:fieldsID="fbd182de470235f7508c4d61481cffc7" ns2:_="">
    <xsd:import namespace="654e57f0-60f8-4e61-8892-834feb1725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e57f0-60f8-4e61-8892-834feb172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D5280-DD16-4B63-BA33-F1DF9CC97968}">
  <ds:schemaRefs>
    <ds:schemaRef ds:uri="654e57f0-60f8-4e61-8892-834feb17250a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5A0A90B-E0B5-4090-B3EB-7BAB881C48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3E7AC-21B7-47CA-835D-E18AA77844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4e57f0-60f8-4e61-8892-834feb1725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Pavan Kumar</cp:lastModifiedBy>
  <cp:revision>1</cp:revision>
  <dcterms:created xsi:type="dcterms:W3CDTF">2013-07-15T20:26:40Z</dcterms:created>
  <dcterms:modified xsi:type="dcterms:W3CDTF">2019-03-28T07:57:37Z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12</vt:lpwstr>
  </property>
  <property fmtid="{D5CDD505-2E9C-101B-9397-08002B2CF9AE}" pid="3" name="ContentTypeId">
    <vt:lpwstr>0x0101005EE98DBC63FB9645A64272CCD2F388DD</vt:lpwstr>
  </property>
  <property fmtid="{D5CDD505-2E9C-101B-9397-08002B2CF9AE}" pid="4" name="AuthorIds_UIVersion_1536">
    <vt:lpwstr>12</vt:lpwstr>
  </property>
</Properties>
</file>