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405-8877-981B-8791-A03495B81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578E1-F33E-E214-24A1-9807DA896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225E9-FA08-96F0-B35F-B1FA4A4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B84-713F-402B-B4C5-33815BEE63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DD26-84C3-C5D0-8078-11479EE3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09FC-EAA5-B29B-03CD-169DE7B8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F60-521E-4EC3-876A-3773D276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2113-064D-7CD3-6EA6-6DD226BF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73E16-5220-4E4A-A96A-07EC3DA8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011F-5818-8CDF-CBE3-358F7058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B84-713F-402B-B4C5-33815BEE63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D647-AC56-7453-D761-6C0D96BD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BE34-1A46-8D08-063D-1B44ACF3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F60-521E-4EC3-876A-3773D276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4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5C532-CC76-A18F-4262-412F47879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F0AF4-2D82-B3F1-6562-5671A8016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DEBE-B42A-BF20-D1A1-DEF8006F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B84-713F-402B-B4C5-33815BEE63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60450-264C-F339-8156-288FB24F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EC58-80ED-ACC2-E32C-57406980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F60-521E-4EC3-876A-3773D276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9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A9CC-EFAA-3980-B463-0C69BA7E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67BF-239C-4FB7-3A2B-854EEE6E5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3A90-745F-E4D5-1E28-BEB576E5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B84-713F-402B-B4C5-33815BEE63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7932-10AC-11E2-5400-CE83E0CD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4EBD2-2B18-57FA-854E-6DC662B0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F60-521E-4EC3-876A-3773D276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7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A9A0-DB4D-60F6-0E30-95220F99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C9577-09AC-4613-6CEB-A8B7CE35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69DF-1E85-2BE3-358E-429F3058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B84-713F-402B-B4C5-33815BEE63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ED3B-62D4-D47D-E82D-6383607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13B5-2876-C0D9-A847-7F18C8A3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F60-521E-4EC3-876A-3773D276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670D-7BCD-30A8-FB8C-A2C37F00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9A44-86F9-29DB-02C6-887E8F34A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EC2C1-302B-24D8-0B8E-9D26209A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5E87A-C238-1E06-CA3C-A5BAFF26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B84-713F-402B-B4C5-33815BEE63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262CD-F577-B6B6-78F6-BB506F68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EFC9D-D89F-6B8B-217D-35D47DDB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F60-521E-4EC3-876A-3773D276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5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6E0D-64EA-746D-6FE4-1FB9ED36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5B646-CF26-0969-FB4D-9FF2402C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42218-A4C3-DB05-DA26-9F98CA67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77AFC-EFE3-3B04-BAE7-FBFE9F4B6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F768E-AC86-2BC5-A797-CF42AA84F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FF13-8AE9-B180-EC83-BE941A10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B84-713F-402B-B4C5-33815BEE63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C525B-ABBC-6D49-95E7-80061C39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CD768-181B-CED8-A1D0-9BFDD9CD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F60-521E-4EC3-876A-3773D276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B391-0AC8-E758-2E72-E4D86669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3654E-D66D-CE22-2CC9-E5164B7C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B84-713F-402B-B4C5-33815BEE63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EC2ED-97F8-C9F1-EB86-B4C0E22F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98691-AA33-2FF7-F228-5F237FF8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F60-521E-4EC3-876A-3773D276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9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9DCAA-192E-DF00-40ED-6135839C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B84-713F-402B-B4C5-33815BEE63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8C3D-8C76-4B87-00ED-2FC95AB1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92858-DA45-ABB8-15CC-042CA067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F60-521E-4EC3-876A-3773D276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5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92FE-EACF-62AE-42C1-78CE3D4E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F306-E51C-2C25-06F8-22091FDF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F7E2B-BA4D-ACBC-D36A-7D53CE64B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B57A6-46BB-B1BF-E6E2-143ECC20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B84-713F-402B-B4C5-33815BEE63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0908F-5917-BD88-9A79-0E9E453D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544C9-8D0E-54D5-2644-532FA48F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F60-521E-4EC3-876A-3773D276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C9C0-A8E0-6B0B-85F9-7A11FF19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60FEE-24B9-F7BD-D567-411C8B5F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3EFB5-C2D9-EACB-12C3-1781D2A13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D3DDD-D444-6FE1-8372-7C575718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B84-713F-402B-B4C5-33815BEE63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6B660-6611-D7F2-6495-9E4C8803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40309-C063-95BA-8BEA-0CA81854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F60-521E-4EC3-876A-3773D276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3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BD71D-0624-57B2-4F1E-989E9D26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F80A-9896-7E9E-2B1A-EEAF090BC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EA3BB-336B-51A9-CBD3-6C0E9FA75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3B84-713F-402B-B4C5-33815BEE63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B3A4-75C7-9069-D61E-47074FBAC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5290-2123-21C8-C649-E6250BF38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3F60-521E-4EC3-876A-3773D276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5FF21-2F22-317F-AD36-6F4E9A254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9315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64642-5950-A9CC-074D-D5237F570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8477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02A92-57C7-E35E-CDD3-99FE2B05C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17436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5AC4F-CF2E-7665-C8B9-E89A98EB0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8"/>
            <a:ext cx="12192000" cy="6792012"/>
          </a:xfrm>
        </p:spPr>
      </p:pic>
    </p:spTree>
    <p:extLst>
      <p:ext uri="{BB962C8B-B14F-4D97-AF65-F5344CB8AC3E}">
        <p14:creationId xmlns:p14="http://schemas.microsoft.com/office/powerpoint/2010/main" val="329104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C5763-162C-6923-9BCE-0FFD11CF4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1816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CC05E-77E5-32EA-C05F-EFF0A8312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803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F942CE-F115-6448-2919-9E985309F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8474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EB0FE-CF3F-99D4-D50E-763834077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7288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6EA796-B026-39F9-435E-3C1B4B959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528" cy="6858000"/>
          </a:xfrm>
        </p:spPr>
      </p:pic>
    </p:spTree>
    <p:extLst>
      <p:ext uri="{BB962C8B-B14F-4D97-AF65-F5344CB8AC3E}">
        <p14:creationId xmlns:p14="http://schemas.microsoft.com/office/powerpoint/2010/main" val="167475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Omobolade Yusuff</dc:creator>
  <cp:lastModifiedBy>Omobolade Yusuff</cp:lastModifiedBy>
  <cp:revision>2</cp:revision>
  <dcterms:created xsi:type="dcterms:W3CDTF">2024-08-16T16:35:52Z</dcterms:created>
  <dcterms:modified xsi:type="dcterms:W3CDTF">2024-08-17T04:52:34Z</dcterms:modified>
</cp:coreProperties>
</file>