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59" r:id="rId4"/>
    <p:sldId id="257" r:id="rId5"/>
    <p:sldId id="258" r:id="rId6"/>
    <p:sldId id="268" r:id="rId7"/>
    <p:sldId id="260" r:id="rId8"/>
    <p:sldId id="261" r:id="rId9"/>
    <p:sldId id="262" r:id="rId10"/>
    <p:sldId id="269" r:id="rId11"/>
    <p:sldId id="263" r:id="rId12"/>
    <p:sldId id="270" r:id="rId13"/>
    <p:sldId id="264" r:id="rId14"/>
    <p:sldId id="265" r:id="rId15"/>
    <p:sldId id="271" r:id="rId16"/>
    <p:sldId id="266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10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9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8309-7EE1-47C2-B7DD-9409AE97532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E43D-23FC-4803-B2C4-00EE11EE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1BE-16C1-567F-B70E-FA1BE3A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4" y="763572"/>
            <a:ext cx="9613861" cy="105580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Beat of Sales: A Chinook Database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9C1B-0F63-082B-1BC5-2F6E57BB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4581427"/>
            <a:ext cx="9613861" cy="1354762"/>
          </a:xfrm>
        </p:spPr>
        <p:txBody>
          <a:bodyPr/>
          <a:lstStyle/>
          <a:p>
            <a:pPr marL="0" indent="0" algn="l">
              <a:buNone/>
            </a:pPr>
            <a:r>
              <a:rPr lang="sv-SE" sz="1800" b="1" i="1" u="sng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Omobolade YUSUFF</a:t>
            </a:r>
            <a:endParaRPr lang="sv-SE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sv-SE" sz="1800" b="1" i="1" u="sng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omobolade17@gmail.com</a:t>
            </a:r>
            <a:endParaRPr lang="sv-SE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sv-SE" sz="1800" b="1" i="1" u="sng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ALT/SOD/023/0697</a:t>
            </a:r>
            <a:endParaRPr lang="sv-SE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5E4B-53E7-14F1-AD65-C63BB0B51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163" y="5004284"/>
            <a:ext cx="1668545" cy="150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0EF8A-5D7E-9051-9E36-0AD5CD6AD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65" y="852892"/>
            <a:ext cx="1527143" cy="87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8D4BF-BCF4-659D-3646-0E45F0857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18" y="2059242"/>
            <a:ext cx="1339017" cy="1127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D6E21B-F613-7CDC-65CA-30C4D7ED5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54" y="3344405"/>
            <a:ext cx="1668546" cy="15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FB1E5-31B1-1E67-45DF-0C8F28D55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99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FA821-22F6-920E-85A2-60706623B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7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08283-9061-1038-9B06-0CB6C8C06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53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C793F-6D3B-3885-04C2-E1291075B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377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D70B4-E4A4-AD3D-24BB-F4B22348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186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4915E-EBAB-78FB-CCB1-E96A81F9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44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C5BBE-583D-8720-EE21-11BCBB701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694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4771F-1018-1179-B14B-35A9B1E7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95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7D2AB-372F-7B65-3599-74FEA8CB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465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489E3-7351-EF3F-47E6-AB1640AF6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08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20AA8-CA3F-A489-19BF-14927B33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156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45BDB-47DF-D87D-BDF1-55BACC3D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02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B5269-0824-28F9-780F-FA1C3A03B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487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84106-9EAF-FF46-629A-6E6E8CE40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91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C9EB6-C2CC-B11C-1476-2356649A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965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1E952-80F1-9DA2-9C9A-E4C043DF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026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036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282920-8AC5-B405-4069-AC8780059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0517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1149</TotalTime>
  <Words>21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Segoe UI</vt:lpstr>
      <vt:lpstr>Trebuchet MS</vt:lpstr>
      <vt:lpstr>Berlin</vt:lpstr>
      <vt:lpstr>The Beat of Sales: A Chinook Database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Omobolade Yusuff</dc:creator>
  <cp:lastModifiedBy>Omobolade Yusuff</cp:lastModifiedBy>
  <cp:revision>6</cp:revision>
  <dcterms:created xsi:type="dcterms:W3CDTF">2024-08-14T11:59:25Z</dcterms:created>
  <dcterms:modified xsi:type="dcterms:W3CDTF">2024-08-17T04:52:42Z</dcterms:modified>
</cp:coreProperties>
</file>