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2" r:id="rId1"/>
    <p:sldMasterId id="2147483713" r:id="rId2"/>
  </p:sldMasterIdLst>
  <p:notesMasterIdLst>
    <p:notesMasterId r:id="rId14"/>
  </p:notesMasterIdLst>
  <p:sldIdLst>
    <p:sldId id="256" r:id="rId3"/>
    <p:sldId id="273" r:id="rId4"/>
    <p:sldId id="259" r:id="rId5"/>
    <p:sldId id="260" r:id="rId6"/>
    <p:sldId id="261" r:id="rId7"/>
    <p:sldId id="263" r:id="rId8"/>
    <p:sldId id="264" r:id="rId9"/>
    <p:sldId id="265" r:id="rId10"/>
    <p:sldId id="270" r:id="rId11"/>
    <p:sldId id="275" r:id="rId12"/>
    <p:sldId id="280" r:id="rId13"/>
  </p:sldIdLst>
  <p:sldSz cx="9144000" cy="5143500" type="screen16x9"/>
  <p:notesSz cx="6858000" cy="9144000"/>
  <p:embeddedFontLst>
    <p:embeddedFont>
      <p:font typeface="Amatic SC" pitchFamily="2" charset="-79"/>
      <p:regular r:id="rId15"/>
      <p:bold r:id="rId16"/>
    </p:embeddedFont>
    <p:embeddedFont>
      <p:font typeface="Denk One" panose="02000506060000020004" pitchFamily="2" charset="0"/>
      <p:regular r:id="rId17"/>
    </p:embeddedFont>
    <p:embeddedFont>
      <p:font typeface="DM Serif Text" pitchFamily="2" charset="0"/>
      <p:regular r:id="rId18"/>
      <p:italic r:id="rId19"/>
    </p:embeddedFont>
    <p:embeddedFont>
      <p:font typeface="Fira Sans Extra Condensed" panose="020F0502020204030204" pitchFamily="34" charset="0"/>
      <p:regular r:id="rId20"/>
      <p:bold r:id="rId21"/>
      <p:italic r:id="rId22"/>
      <p:boldItalic r:id="rId23"/>
    </p:embeddedFont>
    <p:embeddedFont>
      <p:font typeface="Orbitron" pitchFamily="2" charset="0"/>
      <p:regular r:id="rId24"/>
      <p:bold r:id="rId25"/>
    </p:embeddedFont>
    <p:embeddedFont>
      <p:font typeface="Proxima Nova" panose="02000506030000020004" pitchFamily="2" charset="0"/>
      <p:regular r:id="rId26"/>
      <p:bold r:id="rId27"/>
      <p:italic r:id="rId28"/>
      <p:boldItalic r:id="rId29"/>
    </p:embeddedFont>
    <p:embeddedFont>
      <p:font typeface="Proxima Nova Semibold" panose="02000506030000020004" pitchFamily="2" charset="0"/>
      <p:regular r:id="rId30"/>
      <p:bold r:id="rId31"/>
      <p:boldItalic r:id="rId32"/>
    </p:embeddedFont>
    <p:embeddedFont>
      <p:font typeface="Quicksand" pitchFamily="2" charset="77"/>
      <p:regular r:id="rId33"/>
      <p:bold r:id="rId34"/>
    </p:embeddedFont>
    <p:embeddedFont>
      <p:font typeface="Roboto Medium" panose="020F050202020403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4DA5ED-F887-4232-9F45-DD07A5D5FB8E}">
  <a:tblStyle styleId="{D54DA5ED-F887-4232-9F45-DD07A5D5FB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presProps" Target="presProp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f17053b67e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f17053b67e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g1109615dbae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0" name="Google Shape;1950;g1109615dbae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cc9050bdf8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cc9050bdf8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cc9050bdf8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cc9050bdf8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cc9050bdf8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cc9050bdf8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10cb08aead6_0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10cb08aead6_0_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cc9050bdf8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cc9050bdf8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gcc9050bdf8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1" name="Google Shape;1761;gcc9050bdf8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" name="Google Shape;10;p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rgbClr val="F9F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20000" y="407061"/>
              <a:ext cx="7704000" cy="262500"/>
            </a:xfrm>
            <a:prstGeom prst="roundRect">
              <a:avLst>
                <a:gd name="adj" fmla="val 50000"/>
              </a:avLst>
            </a:prstGeom>
            <a:solidFill>
              <a:srgbClr val="FF7D7D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6B2517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6B2517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6B2517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6B2517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6B2517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20000" y="1185650"/>
            <a:ext cx="3852000" cy="23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90635" y="3761000"/>
            <a:ext cx="39099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1"/>
          <p:cNvGrpSpPr/>
          <p:nvPr/>
        </p:nvGrpSpPr>
        <p:grpSpPr>
          <a:xfrm>
            <a:off x="719282" y="771352"/>
            <a:ext cx="6880555" cy="2625711"/>
            <a:chOff x="358361" y="258062"/>
            <a:chExt cx="8428954" cy="3216600"/>
          </a:xfrm>
        </p:grpSpPr>
        <p:sp>
          <p:nvSpPr>
            <p:cNvPr id="142" name="Google Shape;142;p11"/>
            <p:cNvSpPr/>
            <p:nvPr/>
          </p:nvSpPr>
          <p:spPr>
            <a:xfrm>
              <a:off x="358361" y="258062"/>
              <a:ext cx="8427300" cy="32166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360015" y="258062"/>
              <a:ext cx="8427300" cy="32166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" name="Google Shape;144;p1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45" name="Google Shape;145;p1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6" name="Google Shape;146;p11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47" name="Google Shape;147;p1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1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1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50" name="Google Shape;150;p11"/>
          <p:cNvGrpSpPr/>
          <p:nvPr/>
        </p:nvGrpSpPr>
        <p:grpSpPr>
          <a:xfrm>
            <a:off x="3521825" y="2937975"/>
            <a:ext cx="4695887" cy="1063125"/>
            <a:chOff x="486920" y="1114962"/>
            <a:chExt cx="5350828" cy="1211400"/>
          </a:xfrm>
        </p:grpSpPr>
        <p:sp>
          <p:nvSpPr>
            <p:cNvPr id="151" name="Google Shape;151;p11"/>
            <p:cNvSpPr/>
            <p:nvPr/>
          </p:nvSpPr>
          <p:spPr>
            <a:xfrm>
              <a:off x="486920" y="1114962"/>
              <a:ext cx="5350800" cy="1211400"/>
            </a:xfrm>
            <a:prstGeom prst="roundRect">
              <a:avLst>
                <a:gd name="adj" fmla="val 1492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486949" y="1114991"/>
              <a:ext cx="5350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" name="Google Shape;153;p11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54" name="Google Shape;154;p11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7" name="Google Shape;157;p11"/>
          <p:cNvSpPr txBox="1">
            <a:spLocks noGrp="1"/>
          </p:cNvSpPr>
          <p:nvPr>
            <p:ph type="title" hasCustomPrompt="1"/>
          </p:nvPr>
        </p:nvSpPr>
        <p:spPr>
          <a:xfrm>
            <a:off x="870732" y="1117196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8" name="Google Shape;158;p11"/>
          <p:cNvSpPr txBox="1">
            <a:spLocks noGrp="1"/>
          </p:cNvSpPr>
          <p:nvPr>
            <p:ph type="subTitle" idx="1"/>
          </p:nvPr>
        </p:nvSpPr>
        <p:spPr>
          <a:xfrm>
            <a:off x="3674050" y="3404742"/>
            <a:ext cx="45075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3"/>
          <p:cNvGrpSpPr/>
          <p:nvPr/>
        </p:nvGrpSpPr>
        <p:grpSpPr>
          <a:xfrm>
            <a:off x="1726975" y="3299800"/>
            <a:ext cx="5690038" cy="1408548"/>
            <a:chOff x="486920" y="1114962"/>
            <a:chExt cx="6483635" cy="1605000"/>
          </a:xfrm>
        </p:grpSpPr>
        <p:sp>
          <p:nvSpPr>
            <p:cNvPr id="162" name="Google Shape;162;p13"/>
            <p:cNvSpPr/>
            <p:nvPr/>
          </p:nvSpPr>
          <p:spPr>
            <a:xfrm>
              <a:off x="486920" y="1114962"/>
              <a:ext cx="6483600" cy="1605000"/>
            </a:xfrm>
            <a:prstGeom prst="roundRect">
              <a:avLst>
                <a:gd name="adj" fmla="val 1492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486955" y="1114991"/>
              <a:ext cx="64836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" name="Google Shape;164;p13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65" name="Google Shape;165;p13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8" name="Google Shape;168;p13"/>
          <p:cNvSpPr txBox="1">
            <a:spLocks noGrp="1"/>
          </p:cNvSpPr>
          <p:nvPr>
            <p:ph type="title"/>
          </p:nvPr>
        </p:nvSpPr>
        <p:spPr>
          <a:xfrm>
            <a:off x="2008044" y="3684600"/>
            <a:ext cx="5127900" cy="951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/>
          <p:nvPr/>
        </p:nvSpPr>
        <p:spPr>
          <a:xfrm>
            <a:off x="822316" y="1320388"/>
            <a:ext cx="6879300" cy="3180900"/>
          </a:xfrm>
          <a:prstGeom prst="roundRect">
            <a:avLst>
              <a:gd name="adj" fmla="val 555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4"/>
          <p:cNvSpPr/>
          <p:nvPr/>
        </p:nvSpPr>
        <p:spPr>
          <a:xfrm>
            <a:off x="823663" y="1320388"/>
            <a:ext cx="6879300" cy="31809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F9F8FF"/>
              </a:gs>
              <a:gs pos="100000">
                <a:srgbClr val="FCA1A1">
                  <a:alpha val="7215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14"/>
          <p:cNvGrpSpPr/>
          <p:nvPr/>
        </p:nvGrpSpPr>
        <p:grpSpPr>
          <a:xfrm>
            <a:off x="1034813" y="1442025"/>
            <a:ext cx="6457015" cy="214279"/>
            <a:chOff x="433216" y="393424"/>
            <a:chExt cx="7910100" cy="262500"/>
          </a:xfrm>
        </p:grpSpPr>
        <p:sp>
          <p:nvSpPr>
            <p:cNvPr id="173" name="Google Shape;173;p14"/>
            <p:cNvSpPr/>
            <p:nvPr/>
          </p:nvSpPr>
          <p:spPr>
            <a:xfrm>
              <a:off x="433216" y="393424"/>
              <a:ext cx="7910100" cy="2625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4"/>
            <p:cNvGrpSpPr/>
            <p:nvPr/>
          </p:nvGrpSpPr>
          <p:grpSpPr>
            <a:xfrm rot="10800000" flipH="1">
              <a:off x="543498" y="483688"/>
              <a:ext cx="429322" cy="93999"/>
              <a:chOff x="5840230" y="744468"/>
              <a:chExt cx="431653" cy="94500"/>
            </a:xfrm>
          </p:grpSpPr>
          <p:sp>
            <p:nvSpPr>
              <p:cNvPr id="175" name="Google Shape;175;p14"/>
              <p:cNvSpPr/>
              <p:nvPr/>
            </p:nvSpPr>
            <p:spPr>
              <a:xfrm>
                <a:off x="5840230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4"/>
              <p:cNvSpPr/>
              <p:nvPr/>
            </p:nvSpPr>
            <p:spPr>
              <a:xfrm>
                <a:off x="6008807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4"/>
              <p:cNvSpPr/>
              <p:nvPr/>
            </p:nvSpPr>
            <p:spPr>
              <a:xfrm>
                <a:off x="6177384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8" name="Google Shape;178;p14"/>
          <p:cNvGrpSpPr/>
          <p:nvPr/>
        </p:nvGrpSpPr>
        <p:grpSpPr>
          <a:xfrm rot="10800000" flipH="1">
            <a:off x="3745690" y="4147259"/>
            <a:ext cx="825589" cy="93999"/>
            <a:chOff x="5718423" y="809024"/>
            <a:chExt cx="830071" cy="94500"/>
          </a:xfrm>
        </p:grpSpPr>
        <p:sp>
          <p:nvSpPr>
            <p:cNvPr id="179" name="Google Shape;179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E27B83">
                <a:alpha val="4420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E27B83">
                <a:alpha val="4420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14"/>
          <p:cNvSpPr txBox="1">
            <a:spLocks noGrp="1"/>
          </p:cNvSpPr>
          <p:nvPr>
            <p:ph type="title"/>
          </p:nvPr>
        </p:nvSpPr>
        <p:spPr>
          <a:xfrm>
            <a:off x="1117524" y="2165575"/>
            <a:ext cx="3985500" cy="17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_NUMBER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5"/>
          <p:cNvGrpSpPr/>
          <p:nvPr/>
        </p:nvGrpSpPr>
        <p:grpSpPr>
          <a:xfrm>
            <a:off x="992838" y="904500"/>
            <a:ext cx="5250302" cy="3334500"/>
            <a:chOff x="992838" y="904500"/>
            <a:chExt cx="5250302" cy="3334500"/>
          </a:xfrm>
        </p:grpSpPr>
        <p:sp>
          <p:nvSpPr>
            <p:cNvPr id="186" name="Google Shape;186;p15"/>
            <p:cNvSpPr/>
            <p:nvPr/>
          </p:nvSpPr>
          <p:spPr>
            <a:xfrm>
              <a:off x="992838" y="904500"/>
              <a:ext cx="5250300" cy="33345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992839" y="904525"/>
              <a:ext cx="5250300" cy="311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" name="Google Shape;188;p15"/>
            <p:cNvGrpSpPr/>
            <p:nvPr/>
          </p:nvGrpSpPr>
          <p:grpSpPr>
            <a:xfrm rot="10800000" flipH="1">
              <a:off x="1110661" y="1018658"/>
              <a:ext cx="376790" cy="82489"/>
              <a:chOff x="5578333" y="744468"/>
              <a:chExt cx="431653" cy="94500"/>
            </a:xfrm>
          </p:grpSpPr>
          <p:sp>
            <p:nvSpPr>
              <p:cNvPr id="189" name="Google Shape;189;p15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15"/>
          <p:cNvGrpSpPr/>
          <p:nvPr/>
        </p:nvGrpSpPr>
        <p:grpSpPr>
          <a:xfrm>
            <a:off x="5273838" y="1640250"/>
            <a:ext cx="2877315" cy="1945800"/>
            <a:chOff x="5273838" y="1640250"/>
            <a:chExt cx="2877315" cy="1945800"/>
          </a:xfrm>
        </p:grpSpPr>
        <p:sp>
          <p:nvSpPr>
            <p:cNvPr id="193" name="Google Shape;193;p15"/>
            <p:cNvSpPr/>
            <p:nvPr/>
          </p:nvSpPr>
          <p:spPr>
            <a:xfrm>
              <a:off x="5273838" y="1640250"/>
              <a:ext cx="2877300" cy="1945800"/>
            </a:xfrm>
            <a:prstGeom prst="roundRect">
              <a:avLst>
                <a:gd name="adj" fmla="val 1492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5273853" y="1640275"/>
              <a:ext cx="2877300" cy="311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" name="Google Shape;195;p15"/>
            <p:cNvGrpSpPr/>
            <p:nvPr/>
          </p:nvGrpSpPr>
          <p:grpSpPr>
            <a:xfrm rot="10800000" flipH="1">
              <a:off x="5391661" y="1754408"/>
              <a:ext cx="376790" cy="82489"/>
              <a:chOff x="5578333" y="744468"/>
              <a:chExt cx="431653" cy="94500"/>
            </a:xfrm>
          </p:grpSpPr>
          <p:sp>
            <p:nvSpPr>
              <p:cNvPr id="196" name="Google Shape;196;p15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9" name="Google Shape;199;p15"/>
          <p:cNvSpPr txBox="1">
            <a:spLocks noGrp="1"/>
          </p:cNvSpPr>
          <p:nvPr>
            <p:ph type="title" hasCustomPrompt="1"/>
          </p:nvPr>
        </p:nvSpPr>
        <p:spPr>
          <a:xfrm>
            <a:off x="1296525" y="2183825"/>
            <a:ext cx="3726300" cy="11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1"/>
          </p:nvPr>
        </p:nvSpPr>
        <p:spPr>
          <a:xfrm>
            <a:off x="5453863" y="2347025"/>
            <a:ext cx="2517300" cy="8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6"/>
          <p:cNvGrpSpPr/>
          <p:nvPr/>
        </p:nvGrpSpPr>
        <p:grpSpPr>
          <a:xfrm>
            <a:off x="1214950" y="683850"/>
            <a:ext cx="6714114" cy="3775800"/>
            <a:chOff x="1214950" y="683850"/>
            <a:chExt cx="6714114" cy="3775800"/>
          </a:xfrm>
        </p:grpSpPr>
        <p:sp>
          <p:nvSpPr>
            <p:cNvPr id="203" name="Google Shape;203;p16"/>
            <p:cNvSpPr/>
            <p:nvPr/>
          </p:nvSpPr>
          <p:spPr>
            <a:xfrm>
              <a:off x="1214950" y="683850"/>
              <a:ext cx="6712800" cy="37758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1216264" y="683850"/>
              <a:ext cx="6712800" cy="37758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5" name="Google Shape;205;p16"/>
            <p:cNvGrpSpPr/>
            <p:nvPr/>
          </p:nvGrpSpPr>
          <p:grpSpPr>
            <a:xfrm rot="10800000" flipH="1">
              <a:off x="4223153" y="4134459"/>
              <a:ext cx="825589" cy="93999"/>
              <a:chOff x="5718423" y="809024"/>
              <a:chExt cx="830071" cy="94500"/>
            </a:xfrm>
          </p:grpSpPr>
          <p:sp>
            <p:nvSpPr>
              <p:cNvPr id="206" name="Google Shape;206;p16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16"/>
            <p:cNvGrpSpPr/>
            <p:nvPr/>
          </p:nvGrpSpPr>
          <p:grpSpPr>
            <a:xfrm>
              <a:off x="1513591" y="878275"/>
              <a:ext cx="6115500" cy="262500"/>
              <a:chOff x="3646122" y="393414"/>
              <a:chExt cx="6115500" cy="262500"/>
            </a:xfrm>
          </p:grpSpPr>
          <p:sp>
            <p:nvSpPr>
              <p:cNvPr id="211" name="Google Shape;211;p16"/>
              <p:cNvSpPr/>
              <p:nvPr/>
            </p:nvSpPr>
            <p:spPr>
              <a:xfrm>
                <a:off x="3646122" y="393414"/>
                <a:ext cx="61155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2" name="Google Shape;212;p16"/>
              <p:cNvGrpSpPr/>
              <p:nvPr/>
            </p:nvGrpSpPr>
            <p:grpSpPr>
              <a:xfrm rot="10800000" flipH="1">
                <a:off x="3850212" y="483688"/>
                <a:ext cx="429322" cy="93999"/>
                <a:chOff x="9164898" y="744468"/>
                <a:chExt cx="431653" cy="94500"/>
              </a:xfrm>
            </p:grpSpPr>
            <p:sp>
              <p:nvSpPr>
                <p:cNvPr id="213" name="Google Shape;213;p16"/>
                <p:cNvSpPr/>
                <p:nvPr/>
              </p:nvSpPr>
              <p:spPr>
                <a:xfrm>
                  <a:off x="9164898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16"/>
                <p:cNvSpPr/>
                <p:nvPr/>
              </p:nvSpPr>
              <p:spPr>
                <a:xfrm>
                  <a:off x="9333475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16"/>
                <p:cNvSpPr/>
                <p:nvPr/>
              </p:nvSpPr>
              <p:spPr>
                <a:xfrm>
                  <a:off x="9502051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2260900" y="1488475"/>
            <a:ext cx="3402600" cy="13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7" name="Google Shape;217;p16"/>
          <p:cNvSpPr txBox="1">
            <a:spLocks noGrp="1"/>
          </p:cNvSpPr>
          <p:nvPr>
            <p:ph type="subTitle" idx="1"/>
          </p:nvPr>
        </p:nvSpPr>
        <p:spPr>
          <a:xfrm>
            <a:off x="2260899" y="3051871"/>
            <a:ext cx="2751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6"/>
          <p:cNvSpPr txBox="1">
            <a:spLocks noGrp="1"/>
          </p:cNvSpPr>
          <p:nvPr>
            <p:ph type="title" idx="2" hasCustomPrompt="1"/>
          </p:nvPr>
        </p:nvSpPr>
        <p:spPr>
          <a:xfrm>
            <a:off x="932353" y="17355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7"/>
          <p:cNvGrpSpPr/>
          <p:nvPr/>
        </p:nvGrpSpPr>
        <p:grpSpPr>
          <a:xfrm>
            <a:off x="1146886" y="734700"/>
            <a:ext cx="6850227" cy="3674100"/>
            <a:chOff x="844825" y="516450"/>
            <a:chExt cx="7706409" cy="3674100"/>
          </a:xfrm>
        </p:grpSpPr>
        <p:sp>
          <p:nvSpPr>
            <p:cNvPr id="221" name="Google Shape;221;p17"/>
            <p:cNvSpPr/>
            <p:nvPr/>
          </p:nvSpPr>
          <p:spPr>
            <a:xfrm>
              <a:off x="844825" y="516450"/>
              <a:ext cx="7704900" cy="36741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846334" y="516450"/>
              <a:ext cx="7704900" cy="36741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223;p17"/>
          <p:cNvSpPr/>
          <p:nvPr/>
        </p:nvSpPr>
        <p:spPr>
          <a:xfrm>
            <a:off x="1489650" y="970075"/>
            <a:ext cx="6164700" cy="2625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17"/>
          <p:cNvGrpSpPr/>
          <p:nvPr/>
        </p:nvGrpSpPr>
        <p:grpSpPr>
          <a:xfrm rot="10800000" flipH="1">
            <a:off x="1638694" y="1060348"/>
            <a:ext cx="429322" cy="93999"/>
            <a:chOff x="9164898" y="744468"/>
            <a:chExt cx="431653" cy="94500"/>
          </a:xfrm>
        </p:grpSpPr>
        <p:sp>
          <p:nvSpPr>
            <p:cNvPr id="225" name="Google Shape;225;p17"/>
            <p:cNvSpPr/>
            <p:nvPr/>
          </p:nvSpPr>
          <p:spPr>
            <a:xfrm>
              <a:off x="9164898" y="744468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333475" y="744468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9502051" y="744468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17"/>
          <p:cNvGrpSpPr/>
          <p:nvPr/>
        </p:nvGrpSpPr>
        <p:grpSpPr>
          <a:xfrm rot="10800000" flipH="1">
            <a:off x="4311103" y="4053859"/>
            <a:ext cx="825589" cy="93999"/>
            <a:chOff x="5718423" y="809024"/>
            <a:chExt cx="830071" cy="94500"/>
          </a:xfrm>
        </p:grpSpPr>
        <p:sp>
          <p:nvSpPr>
            <p:cNvPr id="229" name="Google Shape;229;p1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E27B83">
                <a:alpha val="4420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17"/>
          <p:cNvSpPr txBox="1">
            <a:spLocks noGrp="1"/>
          </p:cNvSpPr>
          <p:nvPr>
            <p:ph type="title"/>
          </p:nvPr>
        </p:nvSpPr>
        <p:spPr>
          <a:xfrm>
            <a:off x="2728575" y="1623825"/>
            <a:ext cx="4228800" cy="12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4" name="Google Shape;234;p17"/>
          <p:cNvSpPr txBox="1">
            <a:spLocks noGrp="1"/>
          </p:cNvSpPr>
          <p:nvPr>
            <p:ph type="subTitle" idx="1"/>
          </p:nvPr>
        </p:nvSpPr>
        <p:spPr>
          <a:xfrm>
            <a:off x="2728700" y="3121200"/>
            <a:ext cx="42288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7"/>
          <p:cNvSpPr txBox="1">
            <a:spLocks noGrp="1"/>
          </p:cNvSpPr>
          <p:nvPr>
            <p:ph type="title" idx="2" hasCustomPrompt="1"/>
          </p:nvPr>
        </p:nvSpPr>
        <p:spPr>
          <a:xfrm>
            <a:off x="7267582" y="18262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18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238" name="Google Shape;238;p18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" name="Google Shape;240;p18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241" name="Google Shape;241;p18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8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8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" name="Google Shape;245;p18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246" name="Google Shape;246;p18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7" name="Google Shape;247;p18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248" name="Google Shape;248;p18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18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18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51" name="Google Shape;251;p18"/>
          <p:cNvSpPr txBox="1">
            <a:spLocks noGrp="1"/>
          </p:cNvSpPr>
          <p:nvPr>
            <p:ph type="title"/>
          </p:nvPr>
        </p:nvSpPr>
        <p:spPr>
          <a:xfrm>
            <a:off x="720050" y="692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8"/>
          <p:cNvSpPr txBox="1">
            <a:spLocks noGrp="1"/>
          </p:cNvSpPr>
          <p:nvPr>
            <p:ph type="subTitle" idx="1"/>
          </p:nvPr>
        </p:nvSpPr>
        <p:spPr>
          <a:xfrm>
            <a:off x="1575538" y="3636525"/>
            <a:ext cx="1997400" cy="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8"/>
          <p:cNvSpPr txBox="1">
            <a:spLocks noGrp="1"/>
          </p:cNvSpPr>
          <p:nvPr>
            <p:ph type="subTitle" idx="2"/>
          </p:nvPr>
        </p:nvSpPr>
        <p:spPr>
          <a:xfrm>
            <a:off x="5424070" y="3636525"/>
            <a:ext cx="1997400" cy="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8"/>
          <p:cNvSpPr txBox="1">
            <a:spLocks noGrp="1"/>
          </p:cNvSpPr>
          <p:nvPr>
            <p:ph type="subTitle" idx="3"/>
          </p:nvPr>
        </p:nvSpPr>
        <p:spPr>
          <a:xfrm>
            <a:off x="1974014" y="3329600"/>
            <a:ext cx="1599000" cy="2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" name="Google Shape;255;p18"/>
          <p:cNvSpPr txBox="1">
            <a:spLocks noGrp="1"/>
          </p:cNvSpPr>
          <p:nvPr>
            <p:ph type="subTitle" idx="4"/>
          </p:nvPr>
        </p:nvSpPr>
        <p:spPr>
          <a:xfrm>
            <a:off x="5424087" y="3329600"/>
            <a:ext cx="1599000" cy="2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19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258" name="Google Shape;258;p19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0" name="Google Shape;260;p19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261" name="Google Shape;261;p19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19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266" name="Google Shape;266;p19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7" name="Google Shape;267;p19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268" name="Google Shape;268;p19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19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19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71" name="Google Shape;271;p19"/>
          <p:cNvSpPr txBox="1">
            <a:spLocks noGrp="1"/>
          </p:cNvSpPr>
          <p:nvPr>
            <p:ph type="title"/>
          </p:nvPr>
        </p:nvSpPr>
        <p:spPr>
          <a:xfrm>
            <a:off x="720050" y="692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9"/>
          <p:cNvSpPr txBox="1">
            <a:spLocks noGrp="1"/>
          </p:cNvSpPr>
          <p:nvPr>
            <p:ph type="subTitle" idx="1"/>
          </p:nvPr>
        </p:nvSpPr>
        <p:spPr>
          <a:xfrm>
            <a:off x="4244613" y="1724175"/>
            <a:ext cx="2834100" cy="10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subTitle" idx="2"/>
          </p:nvPr>
        </p:nvSpPr>
        <p:spPr>
          <a:xfrm>
            <a:off x="4244613" y="3165775"/>
            <a:ext cx="2834100" cy="10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subTitle" idx="3"/>
          </p:nvPr>
        </p:nvSpPr>
        <p:spPr>
          <a:xfrm>
            <a:off x="2443939" y="1811150"/>
            <a:ext cx="1599000" cy="2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subTitle" idx="4"/>
          </p:nvPr>
        </p:nvSpPr>
        <p:spPr>
          <a:xfrm>
            <a:off x="2443937" y="3252775"/>
            <a:ext cx="1599000" cy="2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20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278" name="Google Shape;278;p20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" name="Google Shape;280;p20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281" name="Google Shape;281;p20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0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0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20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286" name="Google Shape;286;p20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7" name="Google Shape;287;p20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288" name="Google Shape;288;p20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20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20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91" name="Google Shape;291;p20"/>
          <p:cNvSpPr txBox="1">
            <a:spLocks noGrp="1"/>
          </p:cNvSpPr>
          <p:nvPr>
            <p:ph type="ctrTitle"/>
          </p:nvPr>
        </p:nvSpPr>
        <p:spPr>
          <a:xfrm>
            <a:off x="4884802" y="687900"/>
            <a:ext cx="3489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"/>
          </p:nvPr>
        </p:nvSpPr>
        <p:spPr>
          <a:xfrm>
            <a:off x="4884806" y="1054907"/>
            <a:ext cx="33870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title" idx="2" hasCustomPrompt="1"/>
          </p:nvPr>
        </p:nvSpPr>
        <p:spPr>
          <a:xfrm>
            <a:off x="3900975" y="685907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94" name="Google Shape;294;p20"/>
          <p:cNvSpPr txBox="1">
            <a:spLocks noGrp="1"/>
          </p:cNvSpPr>
          <p:nvPr>
            <p:ph type="ctrTitle" idx="3"/>
          </p:nvPr>
        </p:nvSpPr>
        <p:spPr>
          <a:xfrm>
            <a:off x="4884822" y="1702321"/>
            <a:ext cx="3489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4"/>
          </p:nvPr>
        </p:nvSpPr>
        <p:spPr>
          <a:xfrm>
            <a:off x="4884825" y="2072152"/>
            <a:ext cx="33867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title" idx="5" hasCustomPrompt="1"/>
          </p:nvPr>
        </p:nvSpPr>
        <p:spPr>
          <a:xfrm>
            <a:off x="3900975" y="1703097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97" name="Google Shape;297;p20"/>
          <p:cNvSpPr txBox="1">
            <a:spLocks noGrp="1"/>
          </p:cNvSpPr>
          <p:nvPr>
            <p:ph type="ctrTitle" idx="6"/>
          </p:nvPr>
        </p:nvSpPr>
        <p:spPr>
          <a:xfrm>
            <a:off x="4884800" y="2716750"/>
            <a:ext cx="3489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7"/>
          </p:nvPr>
        </p:nvSpPr>
        <p:spPr>
          <a:xfrm>
            <a:off x="4884806" y="3082546"/>
            <a:ext cx="33870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20"/>
          <p:cNvSpPr txBox="1">
            <a:spLocks noGrp="1"/>
          </p:cNvSpPr>
          <p:nvPr>
            <p:ph type="title" idx="8" hasCustomPrompt="1"/>
          </p:nvPr>
        </p:nvSpPr>
        <p:spPr>
          <a:xfrm>
            <a:off x="3900975" y="2708167"/>
            <a:ext cx="983700" cy="8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300" name="Google Shape;300;p20"/>
          <p:cNvSpPr txBox="1">
            <a:spLocks noGrp="1"/>
          </p:cNvSpPr>
          <p:nvPr>
            <p:ph type="subTitle" idx="9"/>
          </p:nvPr>
        </p:nvSpPr>
        <p:spPr>
          <a:xfrm>
            <a:off x="4884804" y="4105722"/>
            <a:ext cx="3386700" cy="4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title" idx="13" hasCustomPrompt="1"/>
          </p:nvPr>
        </p:nvSpPr>
        <p:spPr>
          <a:xfrm>
            <a:off x="3900975" y="3731625"/>
            <a:ext cx="983400" cy="86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302" name="Google Shape;302;p20"/>
          <p:cNvSpPr txBox="1">
            <a:spLocks noGrp="1"/>
          </p:cNvSpPr>
          <p:nvPr>
            <p:ph type="ctrTitle" idx="14"/>
          </p:nvPr>
        </p:nvSpPr>
        <p:spPr>
          <a:xfrm>
            <a:off x="4884800" y="3737199"/>
            <a:ext cx="3488700" cy="3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303" name="Google Shape;303;p20"/>
          <p:cNvSpPr txBox="1">
            <a:spLocks noGrp="1"/>
          </p:cNvSpPr>
          <p:nvPr>
            <p:ph type="title" idx="15"/>
          </p:nvPr>
        </p:nvSpPr>
        <p:spPr>
          <a:xfrm>
            <a:off x="822750" y="2035128"/>
            <a:ext cx="2835900" cy="10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2038439" y="258000"/>
            <a:ext cx="5082995" cy="4627500"/>
            <a:chOff x="3704375" y="258050"/>
            <a:chExt cx="5082995" cy="4627500"/>
          </a:xfrm>
        </p:grpSpPr>
        <p:sp>
          <p:nvSpPr>
            <p:cNvPr id="22" name="Google Shape;22;p3"/>
            <p:cNvSpPr/>
            <p:nvPr/>
          </p:nvSpPr>
          <p:spPr>
            <a:xfrm>
              <a:off x="3704375" y="258050"/>
              <a:ext cx="5082000" cy="4627500"/>
            </a:xfrm>
            <a:prstGeom prst="roundRect">
              <a:avLst>
                <a:gd name="adj" fmla="val 5555"/>
              </a:avLst>
            </a:prstGeom>
            <a:solidFill>
              <a:srgbClr val="F9F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3705370" y="258050"/>
              <a:ext cx="50820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24;p3"/>
            <p:cNvGrpSpPr/>
            <p:nvPr/>
          </p:nvGrpSpPr>
          <p:grpSpPr>
            <a:xfrm rot="10800000" flipH="1">
              <a:off x="5829576" y="4657459"/>
              <a:ext cx="825589" cy="93999"/>
              <a:chOff x="5718423" y="809024"/>
              <a:chExt cx="830071" cy="94500"/>
            </a:xfrm>
          </p:grpSpPr>
          <p:sp>
            <p:nvSpPr>
              <p:cNvPr id="25" name="Google Shape;25;p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23C787"/>
              </a:solidFill>
              <a:ln>
                <a:noFill/>
              </a:ln>
              <a:effectLst>
                <a:outerShdw blurRad="57150" dist="19050" dir="5400000" algn="bl" rotWithShape="0">
                  <a:srgbClr val="6B2517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6B2517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6B2517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6B2517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29;p3"/>
            <p:cNvGrpSpPr/>
            <p:nvPr/>
          </p:nvGrpSpPr>
          <p:grpSpPr>
            <a:xfrm>
              <a:off x="3932900" y="407050"/>
              <a:ext cx="4491000" cy="262500"/>
              <a:chOff x="3646108" y="393414"/>
              <a:chExt cx="4491000" cy="262500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3646108" y="393414"/>
                <a:ext cx="4491000" cy="262500"/>
              </a:xfrm>
              <a:prstGeom prst="roundRect">
                <a:avLst>
                  <a:gd name="adj" fmla="val 50000"/>
                </a:avLst>
              </a:prstGeom>
              <a:solidFill>
                <a:srgbClr val="FF7D7D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6B2517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" name="Google Shape;31;p3"/>
              <p:cNvGrpSpPr/>
              <p:nvPr/>
            </p:nvGrpSpPr>
            <p:grpSpPr>
              <a:xfrm rot="10800000" flipH="1">
                <a:off x="3850212" y="483688"/>
                <a:ext cx="429322" cy="93999"/>
                <a:chOff x="9164898" y="744468"/>
                <a:chExt cx="431653" cy="94500"/>
              </a:xfrm>
            </p:grpSpPr>
            <p:sp>
              <p:nvSpPr>
                <p:cNvPr id="32" name="Google Shape;32;p3"/>
                <p:cNvSpPr/>
                <p:nvPr/>
              </p:nvSpPr>
              <p:spPr>
                <a:xfrm>
                  <a:off x="9164898" y="744468"/>
                  <a:ext cx="94500" cy="94500"/>
                </a:xfrm>
                <a:prstGeom prst="ellipse">
                  <a:avLst/>
                </a:prstGeom>
                <a:solidFill>
                  <a:srgbClr val="A3DA8D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3"/>
                <p:cNvSpPr/>
                <p:nvPr/>
              </p:nvSpPr>
              <p:spPr>
                <a:xfrm>
                  <a:off x="9333475" y="744468"/>
                  <a:ext cx="94500" cy="94500"/>
                </a:xfrm>
                <a:prstGeom prst="ellipse">
                  <a:avLst/>
                </a:prstGeom>
                <a:solidFill>
                  <a:srgbClr val="F34D4D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3"/>
                <p:cNvSpPr/>
                <p:nvPr/>
              </p:nvSpPr>
              <p:spPr>
                <a:xfrm>
                  <a:off x="9502051" y="744468"/>
                  <a:ext cx="94500" cy="94500"/>
                </a:xfrm>
                <a:prstGeom prst="ellipse">
                  <a:avLst/>
                </a:prstGeom>
                <a:solidFill>
                  <a:srgbClr val="F9F8F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2477237" y="1522954"/>
            <a:ext cx="4205400" cy="16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3204287" y="3218546"/>
            <a:ext cx="2751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1639207" y="9351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1"/>
          <p:cNvGrpSpPr/>
          <p:nvPr/>
        </p:nvGrpSpPr>
        <p:grpSpPr>
          <a:xfrm>
            <a:off x="358350" y="702407"/>
            <a:ext cx="8428950" cy="3896700"/>
            <a:chOff x="358350" y="258050"/>
            <a:chExt cx="8428950" cy="3896700"/>
          </a:xfrm>
        </p:grpSpPr>
        <p:sp>
          <p:nvSpPr>
            <p:cNvPr id="306" name="Google Shape;306;p21"/>
            <p:cNvSpPr/>
            <p:nvPr/>
          </p:nvSpPr>
          <p:spPr>
            <a:xfrm>
              <a:off x="358350" y="258050"/>
              <a:ext cx="8427300" cy="38967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360000" y="258050"/>
              <a:ext cx="8427300" cy="38967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8" name="Google Shape;308;p21"/>
            <p:cNvGrpSpPr/>
            <p:nvPr/>
          </p:nvGrpSpPr>
          <p:grpSpPr>
            <a:xfrm rot="10800000" flipH="1">
              <a:off x="4159199" y="3876195"/>
              <a:ext cx="825589" cy="93999"/>
              <a:chOff x="5718423" y="1594450"/>
              <a:chExt cx="830071" cy="94500"/>
            </a:xfrm>
          </p:grpSpPr>
          <p:sp>
            <p:nvSpPr>
              <p:cNvPr id="309" name="Google Shape;309;p21"/>
              <p:cNvSpPr/>
              <p:nvPr/>
            </p:nvSpPr>
            <p:spPr>
              <a:xfrm>
                <a:off x="5718423" y="1594450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1"/>
              <p:cNvSpPr/>
              <p:nvPr/>
            </p:nvSpPr>
            <p:spPr>
              <a:xfrm>
                <a:off x="5963614" y="1594450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1"/>
              <p:cNvSpPr/>
              <p:nvPr/>
            </p:nvSpPr>
            <p:spPr>
              <a:xfrm>
                <a:off x="6208804" y="1594450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1"/>
              <p:cNvSpPr/>
              <p:nvPr/>
            </p:nvSpPr>
            <p:spPr>
              <a:xfrm>
                <a:off x="6453994" y="1594450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313;p2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314" name="Google Shape;314;p2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5" name="Google Shape;315;p21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316" name="Google Shape;316;p2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2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2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19" name="Google Shape;319;p21"/>
          <p:cNvSpPr txBox="1">
            <a:spLocks noGrp="1"/>
          </p:cNvSpPr>
          <p:nvPr>
            <p:ph type="title"/>
          </p:nvPr>
        </p:nvSpPr>
        <p:spPr>
          <a:xfrm>
            <a:off x="2866621" y="3590050"/>
            <a:ext cx="3414000" cy="2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subTitle" idx="1"/>
          </p:nvPr>
        </p:nvSpPr>
        <p:spPr>
          <a:xfrm>
            <a:off x="1909325" y="1464950"/>
            <a:ext cx="5332200" cy="19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_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22"/>
          <p:cNvGrpSpPr/>
          <p:nvPr/>
        </p:nvGrpSpPr>
        <p:grpSpPr>
          <a:xfrm>
            <a:off x="358350" y="702407"/>
            <a:ext cx="8428950" cy="3896700"/>
            <a:chOff x="358350" y="258050"/>
            <a:chExt cx="8428950" cy="3896700"/>
          </a:xfrm>
        </p:grpSpPr>
        <p:sp>
          <p:nvSpPr>
            <p:cNvPr id="323" name="Google Shape;323;p22"/>
            <p:cNvSpPr/>
            <p:nvPr/>
          </p:nvSpPr>
          <p:spPr>
            <a:xfrm>
              <a:off x="358350" y="258050"/>
              <a:ext cx="8427300" cy="38967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360000" y="258050"/>
              <a:ext cx="8427300" cy="38967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5" name="Google Shape;325;p22"/>
            <p:cNvGrpSpPr/>
            <p:nvPr/>
          </p:nvGrpSpPr>
          <p:grpSpPr>
            <a:xfrm rot="10800000" flipH="1">
              <a:off x="4159199" y="3876195"/>
              <a:ext cx="825589" cy="93999"/>
              <a:chOff x="5718423" y="1594450"/>
              <a:chExt cx="830071" cy="94500"/>
            </a:xfrm>
          </p:grpSpPr>
          <p:sp>
            <p:nvSpPr>
              <p:cNvPr id="326" name="Google Shape;326;p22"/>
              <p:cNvSpPr/>
              <p:nvPr/>
            </p:nvSpPr>
            <p:spPr>
              <a:xfrm>
                <a:off x="5718423" y="1594450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2"/>
              <p:cNvSpPr/>
              <p:nvPr/>
            </p:nvSpPr>
            <p:spPr>
              <a:xfrm>
                <a:off x="5963614" y="1594450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2"/>
              <p:cNvSpPr/>
              <p:nvPr/>
            </p:nvSpPr>
            <p:spPr>
              <a:xfrm>
                <a:off x="6208804" y="1594450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2"/>
              <p:cNvSpPr/>
              <p:nvPr/>
            </p:nvSpPr>
            <p:spPr>
              <a:xfrm>
                <a:off x="6453994" y="1594450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22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331" name="Google Shape;331;p22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2" name="Google Shape;332;p22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333" name="Google Shape;333;p22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22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22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36" name="Google Shape;336;p22"/>
          <p:cNvSpPr txBox="1">
            <a:spLocks noGrp="1"/>
          </p:cNvSpPr>
          <p:nvPr>
            <p:ph type="title"/>
          </p:nvPr>
        </p:nvSpPr>
        <p:spPr>
          <a:xfrm>
            <a:off x="897875" y="3590050"/>
            <a:ext cx="3414000" cy="2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37" name="Google Shape;337;p22"/>
          <p:cNvSpPr txBox="1">
            <a:spLocks noGrp="1"/>
          </p:cNvSpPr>
          <p:nvPr>
            <p:ph type="subTitle" idx="1"/>
          </p:nvPr>
        </p:nvSpPr>
        <p:spPr>
          <a:xfrm>
            <a:off x="897875" y="1464950"/>
            <a:ext cx="4849200" cy="19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23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340" name="Google Shape;340;p23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2" name="Google Shape;342;p23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343" name="Google Shape;343;p2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23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348" name="Google Shape;348;p23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9" name="Google Shape;349;p23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350" name="Google Shape;350;p23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23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23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53" name="Google Shape;353;p23"/>
          <p:cNvSpPr txBox="1">
            <a:spLocks noGrp="1"/>
          </p:cNvSpPr>
          <p:nvPr>
            <p:ph type="title"/>
          </p:nvPr>
        </p:nvSpPr>
        <p:spPr>
          <a:xfrm>
            <a:off x="726425" y="1404007"/>
            <a:ext cx="3558900" cy="16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3"/>
          <p:cNvSpPr txBox="1">
            <a:spLocks noGrp="1"/>
          </p:cNvSpPr>
          <p:nvPr>
            <p:ph type="subTitle" idx="1"/>
          </p:nvPr>
        </p:nvSpPr>
        <p:spPr>
          <a:xfrm>
            <a:off x="726425" y="3047207"/>
            <a:ext cx="2668200" cy="11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1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24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357" name="Google Shape;357;p24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4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360" name="Google Shape;360;p24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4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4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4" name="Google Shape;364;p24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365" name="Google Shape;365;p24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6" name="Google Shape;366;p24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367" name="Google Shape;367;p24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24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24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70" name="Google Shape;370;p24"/>
          <p:cNvSpPr txBox="1">
            <a:spLocks noGrp="1"/>
          </p:cNvSpPr>
          <p:nvPr>
            <p:ph type="title"/>
          </p:nvPr>
        </p:nvSpPr>
        <p:spPr>
          <a:xfrm>
            <a:off x="1755450" y="1674196"/>
            <a:ext cx="2811000" cy="7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24"/>
          <p:cNvSpPr txBox="1">
            <a:spLocks noGrp="1"/>
          </p:cNvSpPr>
          <p:nvPr>
            <p:ph type="subTitle" idx="1"/>
          </p:nvPr>
        </p:nvSpPr>
        <p:spPr>
          <a:xfrm>
            <a:off x="1755375" y="2424696"/>
            <a:ext cx="2811000" cy="14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25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374" name="Google Shape;374;p25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5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6" name="Google Shape;376;p25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377" name="Google Shape;377;p25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5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5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25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382" name="Google Shape;382;p25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3" name="Google Shape;383;p25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384" name="Google Shape;384;p25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25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25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87" name="Google Shape;387;p25"/>
          <p:cNvSpPr txBox="1">
            <a:spLocks noGrp="1"/>
          </p:cNvSpPr>
          <p:nvPr>
            <p:ph type="title"/>
          </p:nvPr>
        </p:nvSpPr>
        <p:spPr>
          <a:xfrm>
            <a:off x="4574850" y="1674196"/>
            <a:ext cx="2811000" cy="7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25"/>
          <p:cNvSpPr txBox="1">
            <a:spLocks noGrp="1"/>
          </p:cNvSpPr>
          <p:nvPr>
            <p:ph type="subTitle" idx="1"/>
          </p:nvPr>
        </p:nvSpPr>
        <p:spPr>
          <a:xfrm>
            <a:off x="4574775" y="2424696"/>
            <a:ext cx="2811000" cy="14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26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391" name="Google Shape;391;p26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3" name="Google Shape;393;p26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394" name="Google Shape;394;p26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6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6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8" name="Google Shape;398;p26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399" name="Google Shape;399;p26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0" name="Google Shape;400;p26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401" name="Google Shape;401;p26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26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26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04" name="Google Shape;404;p26"/>
          <p:cNvSpPr txBox="1">
            <a:spLocks noGrp="1"/>
          </p:cNvSpPr>
          <p:nvPr>
            <p:ph type="subTitle" idx="1"/>
          </p:nvPr>
        </p:nvSpPr>
        <p:spPr>
          <a:xfrm>
            <a:off x="4072200" y="2281539"/>
            <a:ext cx="4121400" cy="11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26"/>
          <p:cNvSpPr txBox="1">
            <a:spLocks noGrp="1"/>
          </p:cNvSpPr>
          <p:nvPr>
            <p:ph type="title"/>
          </p:nvPr>
        </p:nvSpPr>
        <p:spPr>
          <a:xfrm>
            <a:off x="4072200" y="1704639"/>
            <a:ext cx="4121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_1_1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27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408" name="Google Shape;408;p27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720000" y="407061"/>
              <a:ext cx="7704000" cy="2625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1" name="Google Shape;411;p27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412" name="Google Shape;412;p27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7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16" name="Google Shape;416;p27"/>
          <p:cNvSpPr txBox="1">
            <a:spLocks noGrp="1"/>
          </p:cNvSpPr>
          <p:nvPr>
            <p:ph type="title"/>
          </p:nvPr>
        </p:nvSpPr>
        <p:spPr>
          <a:xfrm>
            <a:off x="720000" y="69481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27"/>
          <p:cNvSpPr txBox="1">
            <a:spLocks noGrp="1"/>
          </p:cNvSpPr>
          <p:nvPr>
            <p:ph type="body" idx="1"/>
          </p:nvPr>
        </p:nvSpPr>
        <p:spPr>
          <a:xfrm>
            <a:off x="720000" y="1559925"/>
            <a:ext cx="3852000" cy="7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 sz="1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_1_1_1_1_1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28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420" name="Google Shape;420;p28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2" name="Google Shape;422;p28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423" name="Google Shape;423;p28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8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8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" name="Google Shape;427;p28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428" name="Google Shape;428;p28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9" name="Google Shape;429;p28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430" name="Google Shape;430;p28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28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28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33" name="Google Shape;433;p28"/>
          <p:cNvGrpSpPr/>
          <p:nvPr/>
        </p:nvGrpSpPr>
        <p:grpSpPr>
          <a:xfrm>
            <a:off x="1675800" y="1182000"/>
            <a:ext cx="5792402" cy="2779500"/>
            <a:chOff x="1675800" y="1182000"/>
            <a:chExt cx="5792402" cy="2779500"/>
          </a:xfrm>
        </p:grpSpPr>
        <p:sp>
          <p:nvSpPr>
            <p:cNvPr id="434" name="Google Shape;434;p28"/>
            <p:cNvSpPr/>
            <p:nvPr/>
          </p:nvSpPr>
          <p:spPr>
            <a:xfrm>
              <a:off x="1675800" y="1182000"/>
              <a:ext cx="5792400" cy="27795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1675802" y="1182025"/>
              <a:ext cx="5792400" cy="311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6" name="Google Shape;436;p28"/>
            <p:cNvGrpSpPr/>
            <p:nvPr/>
          </p:nvGrpSpPr>
          <p:grpSpPr>
            <a:xfrm rot="10800000" flipH="1">
              <a:off x="1793624" y="1296158"/>
              <a:ext cx="376790" cy="82489"/>
              <a:chOff x="5578333" y="744468"/>
              <a:chExt cx="431653" cy="94500"/>
            </a:xfrm>
          </p:grpSpPr>
          <p:sp>
            <p:nvSpPr>
              <p:cNvPr id="437" name="Google Shape;437;p28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8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8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0" name="Google Shape;440;p28"/>
          <p:cNvSpPr txBox="1">
            <a:spLocks noGrp="1"/>
          </p:cNvSpPr>
          <p:nvPr>
            <p:ph type="subTitle" idx="1"/>
          </p:nvPr>
        </p:nvSpPr>
        <p:spPr>
          <a:xfrm>
            <a:off x="2511300" y="2474439"/>
            <a:ext cx="4121400" cy="11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28"/>
          <p:cNvSpPr txBox="1">
            <a:spLocks noGrp="1"/>
          </p:cNvSpPr>
          <p:nvPr>
            <p:ph type="title"/>
          </p:nvPr>
        </p:nvSpPr>
        <p:spPr>
          <a:xfrm>
            <a:off x="2511300" y="1897539"/>
            <a:ext cx="4121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_1_1_1_1_2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p29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444" name="Google Shape;444;p29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29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447" name="Google Shape;447;p29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9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9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9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1" name="Google Shape;451;p29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452" name="Google Shape;452;p29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3" name="Google Shape;453;p29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454" name="Google Shape;454;p29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29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29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57" name="Google Shape;457;p29"/>
          <p:cNvSpPr txBox="1">
            <a:spLocks noGrp="1"/>
          </p:cNvSpPr>
          <p:nvPr>
            <p:ph type="subTitle" idx="1"/>
          </p:nvPr>
        </p:nvSpPr>
        <p:spPr>
          <a:xfrm>
            <a:off x="1432200" y="1200850"/>
            <a:ext cx="6279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29"/>
          <p:cNvSpPr txBox="1">
            <a:spLocks noGrp="1"/>
          </p:cNvSpPr>
          <p:nvPr>
            <p:ph type="title"/>
          </p:nvPr>
        </p:nvSpPr>
        <p:spPr>
          <a:xfrm>
            <a:off x="720000" y="69481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2_1_1_1_1_2_1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30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461" name="Google Shape;461;p30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3" name="Google Shape;463;p30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464" name="Google Shape;464;p30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0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0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8" name="Google Shape;468;p30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469" name="Google Shape;469;p30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0" name="Google Shape;470;p30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471" name="Google Shape;471;p30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0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0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74" name="Google Shape;474;p30"/>
          <p:cNvSpPr txBox="1">
            <a:spLocks noGrp="1"/>
          </p:cNvSpPr>
          <p:nvPr>
            <p:ph type="subTitle" idx="1"/>
          </p:nvPr>
        </p:nvSpPr>
        <p:spPr>
          <a:xfrm>
            <a:off x="974400" y="1490700"/>
            <a:ext cx="3509100" cy="12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974400" y="918000"/>
            <a:ext cx="3509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40" name="Google Shape;40;p4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rgbClr val="F9F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4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43" name="Google Shape;43;p4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6B2517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6B2517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6B2517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6B2517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47;p4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rgbClr val="FF7D7D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6B2517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" name="Google Shape;49;p4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0" name="Google Shape;50;p4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rgbClr val="A3DA8D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6B2517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4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rgbClr val="F34D4D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6B2517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4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rgbClr val="F9F8F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6B2517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720000" y="69481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2_1_1_1_1_2_2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 txBox="1">
            <a:spLocks noGrp="1"/>
          </p:cNvSpPr>
          <p:nvPr>
            <p:ph type="subTitle" idx="1"/>
          </p:nvPr>
        </p:nvSpPr>
        <p:spPr>
          <a:xfrm>
            <a:off x="720000" y="1246475"/>
            <a:ext cx="4214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31"/>
          <p:cNvSpPr txBox="1">
            <a:spLocks noGrp="1"/>
          </p:cNvSpPr>
          <p:nvPr>
            <p:ph type="title"/>
          </p:nvPr>
        </p:nvSpPr>
        <p:spPr>
          <a:xfrm>
            <a:off x="720000" y="69481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79" name="Google Shape;479;p31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480" name="Google Shape;480;p31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2" name="Google Shape;482;p31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483" name="Google Shape;483;p31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1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1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1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7" name="Google Shape;487;p3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488" name="Google Shape;488;p3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9" name="Google Shape;489;p31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490" name="Google Shape;490;p3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oogle Shape;494;p3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495" name="Google Shape;495;p3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720000" y="407061"/>
              <a:ext cx="7704000" cy="2625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8" name="Google Shape;498;p32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499" name="Google Shape;499;p3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3" name="Google Shape;503;p32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32"/>
          <p:cNvSpPr txBox="1">
            <a:spLocks noGrp="1"/>
          </p:cNvSpPr>
          <p:nvPr>
            <p:ph type="body" idx="1"/>
          </p:nvPr>
        </p:nvSpPr>
        <p:spPr>
          <a:xfrm>
            <a:off x="720000" y="1549770"/>
            <a:ext cx="3852000" cy="22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505" name="Google Shape;505;p32"/>
          <p:cNvSpPr txBox="1">
            <a:spLocks noGrp="1"/>
          </p:cNvSpPr>
          <p:nvPr>
            <p:ph type="body" idx="2"/>
          </p:nvPr>
        </p:nvSpPr>
        <p:spPr>
          <a:xfrm>
            <a:off x="4572000" y="1549770"/>
            <a:ext cx="3852000" cy="22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 sz="1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33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08" name="Google Shape;508;p33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33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511" name="Google Shape;511;p3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5" name="Google Shape;515;p33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16" name="Google Shape;516;p33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7" name="Google Shape;517;p33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18" name="Google Shape;518;p33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33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33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21" name="Google Shape;521;p33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33"/>
          <p:cNvSpPr txBox="1">
            <a:spLocks noGrp="1"/>
          </p:cNvSpPr>
          <p:nvPr>
            <p:ph type="title" idx="2"/>
          </p:nvPr>
        </p:nvSpPr>
        <p:spPr>
          <a:xfrm>
            <a:off x="906874" y="3252600"/>
            <a:ext cx="19488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subTitle" idx="1"/>
          </p:nvPr>
        </p:nvSpPr>
        <p:spPr>
          <a:xfrm>
            <a:off x="906875" y="3620706"/>
            <a:ext cx="19488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33"/>
          <p:cNvSpPr txBox="1">
            <a:spLocks noGrp="1"/>
          </p:cNvSpPr>
          <p:nvPr>
            <p:ph type="title" idx="3"/>
          </p:nvPr>
        </p:nvSpPr>
        <p:spPr>
          <a:xfrm>
            <a:off x="3602688" y="3252593"/>
            <a:ext cx="19488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25" name="Google Shape;525;p33"/>
          <p:cNvSpPr txBox="1">
            <a:spLocks noGrp="1"/>
          </p:cNvSpPr>
          <p:nvPr>
            <p:ph type="subTitle" idx="4"/>
          </p:nvPr>
        </p:nvSpPr>
        <p:spPr>
          <a:xfrm>
            <a:off x="3602686" y="3620704"/>
            <a:ext cx="19488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33"/>
          <p:cNvSpPr txBox="1">
            <a:spLocks noGrp="1"/>
          </p:cNvSpPr>
          <p:nvPr>
            <p:ph type="title" idx="5"/>
          </p:nvPr>
        </p:nvSpPr>
        <p:spPr>
          <a:xfrm>
            <a:off x="6295930" y="3252550"/>
            <a:ext cx="19488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27" name="Google Shape;527;p33"/>
          <p:cNvSpPr txBox="1">
            <a:spLocks noGrp="1"/>
          </p:cNvSpPr>
          <p:nvPr>
            <p:ph type="subTitle" idx="6"/>
          </p:nvPr>
        </p:nvSpPr>
        <p:spPr>
          <a:xfrm>
            <a:off x="6295925" y="3620706"/>
            <a:ext cx="19488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34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30" name="Google Shape;530;p34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2" name="Google Shape;532;p34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533" name="Google Shape;533;p34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4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4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7" name="Google Shape;537;p34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38" name="Google Shape;538;p34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9" name="Google Shape;539;p34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40" name="Google Shape;540;p34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541;p34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34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43" name="Google Shape;543;p34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34"/>
          <p:cNvSpPr txBox="1">
            <a:spLocks noGrp="1"/>
          </p:cNvSpPr>
          <p:nvPr>
            <p:ph type="title" idx="2"/>
          </p:nvPr>
        </p:nvSpPr>
        <p:spPr>
          <a:xfrm>
            <a:off x="1005900" y="1544225"/>
            <a:ext cx="2336400" cy="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45" name="Google Shape;545;p34"/>
          <p:cNvSpPr txBox="1">
            <a:spLocks noGrp="1"/>
          </p:cNvSpPr>
          <p:nvPr>
            <p:ph type="subTitle" idx="1"/>
          </p:nvPr>
        </p:nvSpPr>
        <p:spPr>
          <a:xfrm>
            <a:off x="1005900" y="205977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34"/>
          <p:cNvSpPr txBox="1">
            <a:spLocks noGrp="1"/>
          </p:cNvSpPr>
          <p:nvPr>
            <p:ph type="title" idx="3"/>
          </p:nvPr>
        </p:nvSpPr>
        <p:spPr>
          <a:xfrm>
            <a:off x="3403800" y="3126775"/>
            <a:ext cx="2336400" cy="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47" name="Google Shape;547;p34"/>
          <p:cNvSpPr txBox="1">
            <a:spLocks noGrp="1"/>
          </p:cNvSpPr>
          <p:nvPr>
            <p:ph type="subTitle" idx="4"/>
          </p:nvPr>
        </p:nvSpPr>
        <p:spPr>
          <a:xfrm>
            <a:off x="3403800" y="364192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34"/>
          <p:cNvSpPr txBox="1">
            <a:spLocks noGrp="1"/>
          </p:cNvSpPr>
          <p:nvPr>
            <p:ph type="title" idx="5"/>
          </p:nvPr>
        </p:nvSpPr>
        <p:spPr>
          <a:xfrm>
            <a:off x="5801693" y="1544225"/>
            <a:ext cx="2336400" cy="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49" name="Google Shape;549;p34"/>
          <p:cNvSpPr txBox="1">
            <a:spLocks noGrp="1"/>
          </p:cNvSpPr>
          <p:nvPr>
            <p:ph type="subTitle" idx="6"/>
          </p:nvPr>
        </p:nvSpPr>
        <p:spPr>
          <a:xfrm>
            <a:off x="5801693" y="205977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3_1_1"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oogle Shape;551;p35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52" name="Google Shape;552;p35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" name="Google Shape;554;p35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555" name="Google Shape;555;p35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5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5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9" name="Google Shape;559;p35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60" name="Google Shape;560;p35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1" name="Google Shape;561;p35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62" name="Google Shape;562;p35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35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35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65" name="Google Shape;565;p35"/>
          <p:cNvSpPr txBox="1">
            <a:spLocks noGrp="1"/>
          </p:cNvSpPr>
          <p:nvPr>
            <p:ph type="title"/>
          </p:nvPr>
        </p:nvSpPr>
        <p:spPr>
          <a:xfrm>
            <a:off x="1005900" y="1335713"/>
            <a:ext cx="3275700" cy="8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35"/>
          <p:cNvSpPr txBox="1">
            <a:spLocks noGrp="1"/>
          </p:cNvSpPr>
          <p:nvPr>
            <p:ph type="title" idx="2"/>
          </p:nvPr>
        </p:nvSpPr>
        <p:spPr>
          <a:xfrm>
            <a:off x="1005900" y="2791688"/>
            <a:ext cx="1683600" cy="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67" name="Google Shape;567;p35"/>
          <p:cNvSpPr txBox="1">
            <a:spLocks noGrp="1"/>
          </p:cNvSpPr>
          <p:nvPr>
            <p:ph type="subTitle" idx="1"/>
          </p:nvPr>
        </p:nvSpPr>
        <p:spPr>
          <a:xfrm>
            <a:off x="1005900" y="3260513"/>
            <a:ext cx="3056100" cy="6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35"/>
          <p:cNvSpPr txBox="1">
            <a:spLocks noGrp="1"/>
          </p:cNvSpPr>
          <p:nvPr>
            <p:ph type="title" idx="3"/>
          </p:nvPr>
        </p:nvSpPr>
        <p:spPr>
          <a:xfrm>
            <a:off x="4978202" y="2791688"/>
            <a:ext cx="1683600" cy="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69" name="Google Shape;569;p35"/>
          <p:cNvSpPr txBox="1">
            <a:spLocks noGrp="1"/>
          </p:cNvSpPr>
          <p:nvPr>
            <p:ph type="subTitle" idx="4"/>
          </p:nvPr>
        </p:nvSpPr>
        <p:spPr>
          <a:xfrm>
            <a:off x="4978200" y="3260513"/>
            <a:ext cx="3056100" cy="6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0" name="Google Shape;570;p35"/>
          <p:cNvSpPr txBox="1">
            <a:spLocks noGrp="1"/>
          </p:cNvSpPr>
          <p:nvPr>
            <p:ph type="title" idx="5"/>
          </p:nvPr>
        </p:nvSpPr>
        <p:spPr>
          <a:xfrm>
            <a:off x="4978201" y="1335713"/>
            <a:ext cx="1683600" cy="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71" name="Google Shape;571;p35"/>
          <p:cNvSpPr txBox="1">
            <a:spLocks noGrp="1"/>
          </p:cNvSpPr>
          <p:nvPr>
            <p:ph type="subTitle" idx="6"/>
          </p:nvPr>
        </p:nvSpPr>
        <p:spPr>
          <a:xfrm>
            <a:off x="4978200" y="1806685"/>
            <a:ext cx="3056100" cy="6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3_1_1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36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74" name="Google Shape;574;p36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6" name="Google Shape;576;p36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577" name="Google Shape;577;p36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6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6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1" name="Google Shape;581;p36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82" name="Google Shape;582;p36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3" name="Google Shape;583;p36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84" name="Google Shape;584;p36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36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36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87" name="Google Shape;587;p36"/>
          <p:cNvSpPr txBox="1">
            <a:spLocks noGrp="1"/>
          </p:cNvSpPr>
          <p:nvPr>
            <p:ph type="title"/>
          </p:nvPr>
        </p:nvSpPr>
        <p:spPr>
          <a:xfrm>
            <a:off x="1436725" y="3822600"/>
            <a:ext cx="1683600" cy="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88" name="Google Shape;588;p36"/>
          <p:cNvSpPr txBox="1">
            <a:spLocks noGrp="1"/>
          </p:cNvSpPr>
          <p:nvPr>
            <p:ph type="subTitle" idx="1"/>
          </p:nvPr>
        </p:nvSpPr>
        <p:spPr>
          <a:xfrm>
            <a:off x="3314625" y="2770733"/>
            <a:ext cx="25863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36"/>
          <p:cNvSpPr txBox="1">
            <a:spLocks noGrp="1"/>
          </p:cNvSpPr>
          <p:nvPr>
            <p:ph type="title" idx="2"/>
          </p:nvPr>
        </p:nvSpPr>
        <p:spPr>
          <a:xfrm>
            <a:off x="1436725" y="2952225"/>
            <a:ext cx="1683600" cy="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0" name="Google Shape;590;p36"/>
          <p:cNvSpPr txBox="1">
            <a:spLocks noGrp="1"/>
          </p:cNvSpPr>
          <p:nvPr>
            <p:ph type="subTitle" idx="3"/>
          </p:nvPr>
        </p:nvSpPr>
        <p:spPr>
          <a:xfrm>
            <a:off x="3314625" y="3676353"/>
            <a:ext cx="2586300" cy="6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1" name="Google Shape;591;p36"/>
          <p:cNvSpPr txBox="1">
            <a:spLocks noGrp="1"/>
          </p:cNvSpPr>
          <p:nvPr>
            <p:ph type="title" idx="4"/>
          </p:nvPr>
        </p:nvSpPr>
        <p:spPr>
          <a:xfrm>
            <a:off x="1436725" y="2046588"/>
            <a:ext cx="1683600" cy="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2" name="Google Shape;592;p36"/>
          <p:cNvSpPr txBox="1">
            <a:spLocks noGrp="1"/>
          </p:cNvSpPr>
          <p:nvPr>
            <p:ph type="subTitle" idx="5"/>
          </p:nvPr>
        </p:nvSpPr>
        <p:spPr>
          <a:xfrm>
            <a:off x="3314625" y="1865100"/>
            <a:ext cx="25863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36"/>
          <p:cNvSpPr txBox="1">
            <a:spLocks noGrp="1"/>
          </p:cNvSpPr>
          <p:nvPr>
            <p:ph type="title" idx="6"/>
          </p:nvPr>
        </p:nvSpPr>
        <p:spPr>
          <a:xfrm>
            <a:off x="720000" y="692400"/>
            <a:ext cx="4372500" cy="10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_1_1_1_1"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5" name="Google Shape;595;p37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96" name="Google Shape;596;p37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8" name="Google Shape;598;p37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599" name="Google Shape;599;p37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7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7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3" name="Google Shape;603;p37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604" name="Google Shape;604;p37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05" name="Google Shape;605;p37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606" name="Google Shape;606;p37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37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7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09" name="Google Shape;609;p37"/>
          <p:cNvSpPr txBox="1">
            <a:spLocks noGrp="1"/>
          </p:cNvSpPr>
          <p:nvPr>
            <p:ph type="title"/>
          </p:nvPr>
        </p:nvSpPr>
        <p:spPr>
          <a:xfrm>
            <a:off x="1005900" y="2953613"/>
            <a:ext cx="1683600" cy="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10" name="Google Shape;610;p37"/>
          <p:cNvSpPr txBox="1">
            <a:spLocks noGrp="1"/>
          </p:cNvSpPr>
          <p:nvPr>
            <p:ph type="subTitle" idx="1"/>
          </p:nvPr>
        </p:nvSpPr>
        <p:spPr>
          <a:xfrm>
            <a:off x="1005900" y="3231950"/>
            <a:ext cx="2089800" cy="12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37"/>
          <p:cNvSpPr txBox="1">
            <a:spLocks noGrp="1"/>
          </p:cNvSpPr>
          <p:nvPr>
            <p:ph type="title" idx="2"/>
          </p:nvPr>
        </p:nvSpPr>
        <p:spPr>
          <a:xfrm>
            <a:off x="6197402" y="1563513"/>
            <a:ext cx="1683600" cy="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12" name="Google Shape;612;p37"/>
          <p:cNvSpPr txBox="1">
            <a:spLocks noGrp="1"/>
          </p:cNvSpPr>
          <p:nvPr>
            <p:ph type="subTitle" idx="3"/>
          </p:nvPr>
        </p:nvSpPr>
        <p:spPr>
          <a:xfrm>
            <a:off x="6197400" y="1841850"/>
            <a:ext cx="2089800" cy="12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37"/>
          <p:cNvSpPr txBox="1">
            <a:spLocks noGrp="1"/>
          </p:cNvSpPr>
          <p:nvPr>
            <p:ph type="title" idx="4"/>
          </p:nvPr>
        </p:nvSpPr>
        <p:spPr>
          <a:xfrm>
            <a:off x="3527101" y="2258625"/>
            <a:ext cx="1683600" cy="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14" name="Google Shape;614;p37"/>
          <p:cNvSpPr txBox="1">
            <a:spLocks noGrp="1"/>
          </p:cNvSpPr>
          <p:nvPr>
            <p:ph type="subTitle" idx="5"/>
          </p:nvPr>
        </p:nvSpPr>
        <p:spPr>
          <a:xfrm>
            <a:off x="3527100" y="2536963"/>
            <a:ext cx="2089800" cy="12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37"/>
          <p:cNvSpPr txBox="1">
            <a:spLocks noGrp="1"/>
          </p:cNvSpPr>
          <p:nvPr>
            <p:ph type="title" idx="6"/>
          </p:nvPr>
        </p:nvSpPr>
        <p:spPr>
          <a:xfrm>
            <a:off x="720000" y="692400"/>
            <a:ext cx="2251800" cy="133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38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618" name="Google Shape;618;p38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0" name="Google Shape;620;p38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621" name="Google Shape;621;p38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8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8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5" name="Google Shape;625;p38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626" name="Google Shape;626;p38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7" name="Google Shape;627;p38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628" name="Google Shape;628;p38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8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8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31" name="Google Shape;631;p38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2" name="Google Shape;632;p38"/>
          <p:cNvSpPr txBox="1">
            <a:spLocks noGrp="1"/>
          </p:cNvSpPr>
          <p:nvPr>
            <p:ph type="title" idx="2"/>
          </p:nvPr>
        </p:nvSpPr>
        <p:spPr>
          <a:xfrm>
            <a:off x="1691750" y="1903017"/>
            <a:ext cx="2256900" cy="2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33" name="Google Shape;633;p38"/>
          <p:cNvSpPr txBox="1">
            <a:spLocks noGrp="1"/>
          </p:cNvSpPr>
          <p:nvPr>
            <p:ph type="subTitle" idx="1"/>
          </p:nvPr>
        </p:nvSpPr>
        <p:spPr>
          <a:xfrm>
            <a:off x="1691739" y="2269375"/>
            <a:ext cx="22569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4" name="Google Shape;634;p38"/>
          <p:cNvSpPr txBox="1">
            <a:spLocks noGrp="1"/>
          </p:cNvSpPr>
          <p:nvPr>
            <p:ph type="title" idx="3"/>
          </p:nvPr>
        </p:nvSpPr>
        <p:spPr>
          <a:xfrm>
            <a:off x="5199000" y="1903017"/>
            <a:ext cx="2256900" cy="2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35" name="Google Shape;635;p38"/>
          <p:cNvSpPr txBox="1">
            <a:spLocks noGrp="1"/>
          </p:cNvSpPr>
          <p:nvPr>
            <p:ph type="subTitle" idx="4"/>
          </p:nvPr>
        </p:nvSpPr>
        <p:spPr>
          <a:xfrm>
            <a:off x="5198989" y="2269375"/>
            <a:ext cx="22569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38"/>
          <p:cNvSpPr txBox="1">
            <a:spLocks noGrp="1"/>
          </p:cNvSpPr>
          <p:nvPr>
            <p:ph type="title" idx="5"/>
          </p:nvPr>
        </p:nvSpPr>
        <p:spPr>
          <a:xfrm>
            <a:off x="1691750" y="3487204"/>
            <a:ext cx="2256900" cy="2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37" name="Google Shape;637;p38"/>
          <p:cNvSpPr txBox="1">
            <a:spLocks noGrp="1"/>
          </p:cNvSpPr>
          <p:nvPr>
            <p:ph type="subTitle" idx="6"/>
          </p:nvPr>
        </p:nvSpPr>
        <p:spPr>
          <a:xfrm>
            <a:off x="1691739" y="3855175"/>
            <a:ext cx="22569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38"/>
          <p:cNvSpPr txBox="1">
            <a:spLocks noGrp="1"/>
          </p:cNvSpPr>
          <p:nvPr>
            <p:ph type="title" idx="7"/>
          </p:nvPr>
        </p:nvSpPr>
        <p:spPr>
          <a:xfrm>
            <a:off x="5199000" y="3487204"/>
            <a:ext cx="2256900" cy="2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39" name="Google Shape;639;p38"/>
          <p:cNvSpPr txBox="1">
            <a:spLocks noGrp="1"/>
          </p:cNvSpPr>
          <p:nvPr>
            <p:ph type="subTitle" idx="8"/>
          </p:nvPr>
        </p:nvSpPr>
        <p:spPr>
          <a:xfrm>
            <a:off x="5198989" y="3855175"/>
            <a:ext cx="22569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4_1"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1" name="Google Shape;641;p39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642" name="Google Shape;642;p39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4" name="Google Shape;644;p39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645" name="Google Shape;645;p39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9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9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9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9" name="Google Shape;649;p39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650" name="Google Shape;650;p39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1" name="Google Shape;651;p39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652" name="Google Shape;652;p39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9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9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55" name="Google Shape;655;p39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39"/>
          <p:cNvSpPr txBox="1">
            <a:spLocks noGrp="1"/>
          </p:cNvSpPr>
          <p:nvPr>
            <p:ph type="title" idx="2"/>
          </p:nvPr>
        </p:nvSpPr>
        <p:spPr>
          <a:xfrm>
            <a:off x="1691750" y="1468807"/>
            <a:ext cx="2256900" cy="2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57" name="Google Shape;657;p39"/>
          <p:cNvSpPr txBox="1">
            <a:spLocks noGrp="1"/>
          </p:cNvSpPr>
          <p:nvPr>
            <p:ph type="subTitle" idx="1"/>
          </p:nvPr>
        </p:nvSpPr>
        <p:spPr>
          <a:xfrm>
            <a:off x="1691739" y="1823703"/>
            <a:ext cx="22569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39"/>
          <p:cNvSpPr txBox="1">
            <a:spLocks noGrp="1"/>
          </p:cNvSpPr>
          <p:nvPr>
            <p:ph type="title" idx="3"/>
          </p:nvPr>
        </p:nvSpPr>
        <p:spPr>
          <a:xfrm>
            <a:off x="5199000" y="1468807"/>
            <a:ext cx="2256900" cy="2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59" name="Google Shape;659;p39"/>
          <p:cNvSpPr txBox="1">
            <a:spLocks noGrp="1"/>
          </p:cNvSpPr>
          <p:nvPr>
            <p:ph type="subTitle" idx="4"/>
          </p:nvPr>
        </p:nvSpPr>
        <p:spPr>
          <a:xfrm>
            <a:off x="5198989" y="1823703"/>
            <a:ext cx="22569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39"/>
          <p:cNvSpPr txBox="1">
            <a:spLocks noGrp="1"/>
          </p:cNvSpPr>
          <p:nvPr>
            <p:ph type="title" idx="5"/>
          </p:nvPr>
        </p:nvSpPr>
        <p:spPr>
          <a:xfrm>
            <a:off x="1691750" y="3106204"/>
            <a:ext cx="2256900" cy="2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61" name="Google Shape;661;p39"/>
          <p:cNvSpPr txBox="1">
            <a:spLocks noGrp="1"/>
          </p:cNvSpPr>
          <p:nvPr>
            <p:ph type="subTitle" idx="6"/>
          </p:nvPr>
        </p:nvSpPr>
        <p:spPr>
          <a:xfrm>
            <a:off x="1691739" y="3461404"/>
            <a:ext cx="22569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39"/>
          <p:cNvSpPr txBox="1">
            <a:spLocks noGrp="1"/>
          </p:cNvSpPr>
          <p:nvPr>
            <p:ph type="title" idx="7"/>
          </p:nvPr>
        </p:nvSpPr>
        <p:spPr>
          <a:xfrm>
            <a:off x="5199000" y="3106204"/>
            <a:ext cx="2256900" cy="2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63" name="Google Shape;663;p39"/>
          <p:cNvSpPr txBox="1">
            <a:spLocks noGrp="1"/>
          </p:cNvSpPr>
          <p:nvPr>
            <p:ph type="subTitle" idx="8"/>
          </p:nvPr>
        </p:nvSpPr>
        <p:spPr>
          <a:xfrm>
            <a:off x="5198989" y="3461404"/>
            <a:ext cx="22569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4_1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" name="Google Shape;665;p40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666" name="Google Shape;666;p40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8" name="Google Shape;668;p40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669" name="Google Shape;669;p40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4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40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40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3" name="Google Shape;673;p40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674" name="Google Shape;674;p40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5" name="Google Shape;675;p40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676" name="Google Shape;676;p40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40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40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79" name="Google Shape;679;p40"/>
          <p:cNvSpPr txBox="1">
            <a:spLocks noGrp="1"/>
          </p:cNvSpPr>
          <p:nvPr>
            <p:ph type="title"/>
          </p:nvPr>
        </p:nvSpPr>
        <p:spPr>
          <a:xfrm>
            <a:off x="3265350" y="2288825"/>
            <a:ext cx="2613300" cy="9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40"/>
          <p:cNvSpPr txBox="1">
            <a:spLocks noGrp="1"/>
          </p:cNvSpPr>
          <p:nvPr>
            <p:ph type="title" idx="2"/>
          </p:nvPr>
        </p:nvSpPr>
        <p:spPr>
          <a:xfrm>
            <a:off x="720012" y="1063113"/>
            <a:ext cx="2513400" cy="2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81" name="Google Shape;681;p40"/>
          <p:cNvSpPr txBox="1">
            <a:spLocks noGrp="1"/>
          </p:cNvSpPr>
          <p:nvPr>
            <p:ph type="subTitle" idx="1"/>
          </p:nvPr>
        </p:nvSpPr>
        <p:spPr>
          <a:xfrm>
            <a:off x="720012" y="1538684"/>
            <a:ext cx="25134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40"/>
          <p:cNvSpPr txBox="1">
            <a:spLocks noGrp="1"/>
          </p:cNvSpPr>
          <p:nvPr>
            <p:ph type="title" idx="3"/>
          </p:nvPr>
        </p:nvSpPr>
        <p:spPr>
          <a:xfrm>
            <a:off x="5910588" y="1063125"/>
            <a:ext cx="2513400" cy="2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83" name="Google Shape;683;p40"/>
          <p:cNvSpPr txBox="1">
            <a:spLocks noGrp="1"/>
          </p:cNvSpPr>
          <p:nvPr>
            <p:ph type="subTitle" idx="4"/>
          </p:nvPr>
        </p:nvSpPr>
        <p:spPr>
          <a:xfrm>
            <a:off x="5910576" y="1538671"/>
            <a:ext cx="25134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4" name="Google Shape;684;p40"/>
          <p:cNvSpPr txBox="1">
            <a:spLocks noGrp="1"/>
          </p:cNvSpPr>
          <p:nvPr>
            <p:ph type="title" idx="5"/>
          </p:nvPr>
        </p:nvSpPr>
        <p:spPr>
          <a:xfrm>
            <a:off x="720012" y="4221573"/>
            <a:ext cx="2513400" cy="2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85" name="Google Shape;685;p40"/>
          <p:cNvSpPr txBox="1">
            <a:spLocks noGrp="1"/>
          </p:cNvSpPr>
          <p:nvPr>
            <p:ph type="subTitle" idx="6"/>
          </p:nvPr>
        </p:nvSpPr>
        <p:spPr>
          <a:xfrm>
            <a:off x="720012" y="3217724"/>
            <a:ext cx="25134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6" name="Google Shape;686;p40"/>
          <p:cNvSpPr txBox="1">
            <a:spLocks noGrp="1"/>
          </p:cNvSpPr>
          <p:nvPr>
            <p:ph type="title" idx="7"/>
          </p:nvPr>
        </p:nvSpPr>
        <p:spPr>
          <a:xfrm>
            <a:off x="5910588" y="4221573"/>
            <a:ext cx="2513400" cy="2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87" name="Google Shape;687;p40"/>
          <p:cNvSpPr txBox="1">
            <a:spLocks noGrp="1"/>
          </p:cNvSpPr>
          <p:nvPr>
            <p:ph type="subTitle" idx="8"/>
          </p:nvPr>
        </p:nvSpPr>
        <p:spPr>
          <a:xfrm>
            <a:off x="5910576" y="3217724"/>
            <a:ext cx="25134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5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7" name="Google Shape;57;p5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5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60" name="Google Shape;60;p5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5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6" name="Google Shape;66;p5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67" name="Google Shape;67;p5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5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5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0" name="Google Shape;70;p5"/>
          <p:cNvSpPr txBox="1">
            <a:spLocks noGrp="1"/>
          </p:cNvSpPr>
          <p:nvPr>
            <p:ph type="title"/>
          </p:nvPr>
        </p:nvSpPr>
        <p:spPr>
          <a:xfrm>
            <a:off x="720050" y="692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1"/>
          </p:nvPr>
        </p:nvSpPr>
        <p:spPr>
          <a:xfrm>
            <a:off x="1987512" y="3526750"/>
            <a:ext cx="1857000" cy="8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2"/>
          </p:nvPr>
        </p:nvSpPr>
        <p:spPr>
          <a:xfrm>
            <a:off x="5297750" y="3526752"/>
            <a:ext cx="1857000" cy="8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3"/>
          </p:nvPr>
        </p:nvSpPr>
        <p:spPr>
          <a:xfrm>
            <a:off x="1987512" y="3102825"/>
            <a:ext cx="1857000" cy="2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4"/>
          </p:nvPr>
        </p:nvSpPr>
        <p:spPr>
          <a:xfrm>
            <a:off x="5297750" y="3102825"/>
            <a:ext cx="1857000" cy="2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4_1_1_1"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Google Shape;689;p41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690" name="Google Shape;690;p41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2" name="Google Shape;692;p41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693" name="Google Shape;693;p41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41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41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41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7" name="Google Shape;697;p4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698" name="Google Shape;698;p4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9" name="Google Shape;699;p41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700" name="Google Shape;700;p4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4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4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03" name="Google Shape;703;p41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41"/>
          <p:cNvSpPr txBox="1">
            <a:spLocks noGrp="1"/>
          </p:cNvSpPr>
          <p:nvPr>
            <p:ph type="title" idx="2"/>
          </p:nvPr>
        </p:nvSpPr>
        <p:spPr>
          <a:xfrm>
            <a:off x="905050" y="1679125"/>
            <a:ext cx="1684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05" name="Google Shape;705;p41"/>
          <p:cNvSpPr txBox="1">
            <a:spLocks noGrp="1"/>
          </p:cNvSpPr>
          <p:nvPr>
            <p:ph type="subTitle" idx="1"/>
          </p:nvPr>
        </p:nvSpPr>
        <p:spPr>
          <a:xfrm>
            <a:off x="969100" y="3721100"/>
            <a:ext cx="1556100" cy="7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41"/>
          <p:cNvSpPr txBox="1">
            <a:spLocks noGrp="1"/>
          </p:cNvSpPr>
          <p:nvPr>
            <p:ph type="title" idx="3"/>
          </p:nvPr>
        </p:nvSpPr>
        <p:spPr>
          <a:xfrm>
            <a:off x="2782938" y="1679125"/>
            <a:ext cx="1684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07" name="Google Shape;707;p41"/>
          <p:cNvSpPr txBox="1">
            <a:spLocks noGrp="1"/>
          </p:cNvSpPr>
          <p:nvPr>
            <p:ph type="subTitle" idx="4"/>
          </p:nvPr>
        </p:nvSpPr>
        <p:spPr>
          <a:xfrm>
            <a:off x="2846988" y="3721100"/>
            <a:ext cx="1556100" cy="7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41"/>
          <p:cNvSpPr txBox="1">
            <a:spLocks noGrp="1"/>
          </p:cNvSpPr>
          <p:nvPr>
            <p:ph type="title" idx="5"/>
          </p:nvPr>
        </p:nvSpPr>
        <p:spPr>
          <a:xfrm>
            <a:off x="6554750" y="1679125"/>
            <a:ext cx="1684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09" name="Google Shape;709;p41"/>
          <p:cNvSpPr txBox="1">
            <a:spLocks noGrp="1"/>
          </p:cNvSpPr>
          <p:nvPr>
            <p:ph type="subTitle" idx="6"/>
          </p:nvPr>
        </p:nvSpPr>
        <p:spPr>
          <a:xfrm>
            <a:off x="6618800" y="3721100"/>
            <a:ext cx="15561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41"/>
          <p:cNvSpPr txBox="1">
            <a:spLocks noGrp="1"/>
          </p:cNvSpPr>
          <p:nvPr>
            <p:ph type="title" idx="7"/>
          </p:nvPr>
        </p:nvSpPr>
        <p:spPr>
          <a:xfrm>
            <a:off x="4660850" y="1679125"/>
            <a:ext cx="1684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11" name="Google Shape;711;p41"/>
          <p:cNvSpPr txBox="1">
            <a:spLocks noGrp="1"/>
          </p:cNvSpPr>
          <p:nvPr>
            <p:ph type="subTitle" idx="8"/>
          </p:nvPr>
        </p:nvSpPr>
        <p:spPr>
          <a:xfrm>
            <a:off x="4724900" y="3721100"/>
            <a:ext cx="15561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4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714" name="Google Shape;714;p4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6" name="Google Shape;716;p42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717" name="Google Shape;717;p4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4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4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4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1" name="Google Shape;721;p42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722" name="Google Shape;722;p42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3" name="Google Shape;723;p42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724" name="Google Shape;724;p42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42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42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27" name="Google Shape;727;p42"/>
          <p:cNvSpPr txBox="1">
            <a:spLocks noGrp="1"/>
          </p:cNvSpPr>
          <p:nvPr>
            <p:ph type="title"/>
          </p:nvPr>
        </p:nvSpPr>
        <p:spPr>
          <a:xfrm>
            <a:off x="720000" y="68594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8" name="Google Shape;728;p42"/>
          <p:cNvSpPr txBox="1">
            <a:spLocks noGrp="1"/>
          </p:cNvSpPr>
          <p:nvPr>
            <p:ph type="title" idx="2"/>
          </p:nvPr>
        </p:nvSpPr>
        <p:spPr>
          <a:xfrm>
            <a:off x="954900" y="1907775"/>
            <a:ext cx="1835700" cy="2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29" name="Google Shape;729;p42"/>
          <p:cNvSpPr txBox="1">
            <a:spLocks noGrp="1"/>
          </p:cNvSpPr>
          <p:nvPr>
            <p:ph type="subTitle" idx="1"/>
          </p:nvPr>
        </p:nvSpPr>
        <p:spPr>
          <a:xfrm>
            <a:off x="720000" y="2300121"/>
            <a:ext cx="23055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42"/>
          <p:cNvSpPr txBox="1">
            <a:spLocks noGrp="1"/>
          </p:cNvSpPr>
          <p:nvPr>
            <p:ph type="title" idx="3"/>
          </p:nvPr>
        </p:nvSpPr>
        <p:spPr>
          <a:xfrm>
            <a:off x="3654173" y="1907775"/>
            <a:ext cx="1835700" cy="2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31" name="Google Shape;731;p42"/>
          <p:cNvSpPr txBox="1">
            <a:spLocks noGrp="1"/>
          </p:cNvSpPr>
          <p:nvPr>
            <p:ph type="subTitle" idx="4"/>
          </p:nvPr>
        </p:nvSpPr>
        <p:spPr>
          <a:xfrm>
            <a:off x="3419273" y="2296221"/>
            <a:ext cx="23055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2" name="Google Shape;732;p42"/>
          <p:cNvSpPr txBox="1">
            <a:spLocks noGrp="1"/>
          </p:cNvSpPr>
          <p:nvPr>
            <p:ph type="title" idx="5"/>
          </p:nvPr>
        </p:nvSpPr>
        <p:spPr>
          <a:xfrm>
            <a:off x="954900" y="3491375"/>
            <a:ext cx="1835700" cy="2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33" name="Google Shape;733;p42"/>
          <p:cNvSpPr txBox="1">
            <a:spLocks noGrp="1"/>
          </p:cNvSpPr>
          <p:nvPr>
            <p:ph type="subTitle" idx="6"/>
          </p:nvPr>
        </p:nvSpPr>
        <p:spPr>
          <a:xfrm>
            <a:off x="720000" y="3888453"/>
            <a:ext cx="23055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4" name="Google Shape;734;p42"/>
          <p:cNvSpPr txBox="1">
            <a:spLocks noGrp="1"/>
          </p:cNvSpPr>
          <p:nvPr>
            <p:ph type="title" idx="7"/>
          </p:nvPr>
        </p:nvSpPr>
        <p:spPr>
          <a:xfrm>
            <a:off x="3654173" y="3491375"/>
            <a:ext cx="1835700" cy="2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35" name="Google Shape;735;p42"/>
          <p:cNvSpPr txBox="1">
            <a:spLocks noGrp="1"/>
          </p:cNvSpPr>
          <p:nvPr>
            <p:ph type="subTitle" idx="8"/>
          </p:nvPr>
        </p:nvSpPr>
        <p:spPr>
          <a:xfrm>
            <a:off x="3419273" y="3888453"/>
            <a:ext cx="23055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6" name="Google Shape;736;p42"/>
          <p:cNvSpPr txBox="1">
            <a:spLocks noGrp="1"/>
          </p:cNvSpPr>
          <p:nvPr>
            <p:ph type="title" idx="9"/>
          </p:nvPr>
        </p:nvSpPr>
        <p:spPr>
          <a:xfrm>
            <a:off x="6353444" y="1907775"/>
            <a:ext cx="1835700" cy="2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37" name="Google Shape;737;p42"/>
          <p:cNvSpPr txBox="1">
            <a:spLocks noGrp="1"/>
          </p:cNvSpPr>
          <p:nvPr>
            <p:ph type="subTitle" idx="13"/>
          </p:nvPr>
        </p:nvSpPr>
        <p:spPr>
          <a:xfrm>
            <a:off x="6118544" y="2296221"/>
            <a:ext cx="23055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8" name="Google Shape;738;p42"/>
          <p:cNvSpPr txBox="1">
            <a:spLocks noGrp="1"/>
          </p:cNvSpPr>
          <p:nvPr>
            <p:ph type="title" idx="14"/>
          </p:nvPr>
        </p:nvSpPr>
        <p:spPr>
          <a:xfrm>
            <a:off x="6353444" y="3491375"/>
            <a:ext cx="1835700" cy="2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39" name="Google Shape;739;p42"/>
          <p:cNvSpPr txBox="1">
            <a:spLocks noGrp="1"/>
          </p:cNvSpPr>
          <p:nvPr>
            <p:ph type="subTitle" idx="15"/>
          </p:nvPr>
        </p:nvSpPr>
        <p:spPr>
          <a:xfrm>
            <a:off x="6118544" y="3888453"/>
            <a:ext cx="23055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5_1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1" name="Google Shape;741;p43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742" name="Google Shape;742;p43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4" name="Google Shape;744;p43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745" name="Google Shape;745;p4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4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4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4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9" name="Google Shape;749;p43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750" name="Google Shape;750;p43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1" name="Google Shape;751;p43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752" name="Google Shape;752;p43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43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43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55" name="Google Shape;755;p43"/>
          <p:cNvSpPr txBox="1">
            <a:spLocks noGrp="1"/>
          </p:cNvSpPr>
          <p:nvPr>
            <p:ph type="title"/>
          </p:nvPr>
        </p:nvSpPr>
        <p:spPr>
          <a:xfrm>
            <a:off x="720000" y="68594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6" name="Google Shape;756;p43"/>
          <p:cNvSpPr txBox="1">
            <a:spLocks noGrp="1"/>
          </p:cNvSpPr>
          <p:nvPr>
            <p:ph type="title" idx="2"/>
          </p:nvPr>
        </p:nvSpPr>
        <p:spPr>
          <a:xfrm>
            <a:off x="2857762" y="1758138"/>
            <a:ext cx="1513800" cy="2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7" name="Google Shape;757;p43"/>
          <p:cNvSpPr txBox="1">
            <a:spLocks noGrp="1"/>
          </p:cNvSpPr>
          <p:nvPr>
            <p:ph type="subTitle" idx="1"/>
          </p:nvPr>
        </p:nvSpPr>
        <p:spPr>
          <a:xfrm>
            <a:off x="795725" y="1643213"/>
            <a:ext cx="18357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8" name="Google Shape;758;p43"/>
          <p:cNvSpPr txBox="1">
            <a:spLocks noGrp="1"/>
          </p:cNvSpPr>
          <p:nvPr>
            <p:ph type="title" idx="3"/>
          </p:nvPr>
        </p:nvSpPr>
        <p:spPr>
          <a:xfrm>
            <a:off x="4704985" y="1758138"/>
            <a:ext cx="1513800" cy="2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9" name="Google Shape;759;p43"/>
          <p:cNvSpPr txBox="1">
            <a:spLocks noGrp="1"/>
          </p:cNvSpPr>
          <p:nvPr>
            <p:ph type="subTitle" idx="4"/>
          </p:nvPr>
        </p:nvSpPr>
        <p:spPr>
          <a:xfrm>
            <a:off x="6512550" y="1641263"/>
            <a:ext cx="18357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0" name="Google Shape;760;p43"/>
          <p:cNvSpPr txBox="1">
            <a:spLocks noGrp="1"/>
          </p:cNvSpPr>
          <p:nvPr>
            <p:ph type="title" idx="5"/>
          </p:nvPr>
        </p:nvSpPr>
        <p:spPr>
          <a:xfrm>
            <a:off x="4704985" y="2633263"/>
            <a:ext cx="1513800" cy="2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1" name="Google Shape;761;p43"/>
          <p:cNvSpPr txBox="1">
            <a:spLocks noGrp="1"/>
          </p:cNvSpPr>
          <p:nvPr>
            <p:ph type="subTitle" idx="6"/>
          </p:nvPr>
        </p:nvSpPr>
        <p:spPr>
          <a:xfrm>
            <a:off x="6512563" y="2494263"/>
            <a:ext cx="18357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43"/>
          <p:cNvSpPr txBox="1">
            <a:spLocks noGrp="1"/>
          </p:cNvSpPr>
          <p:nvPr>
            <p:ph type="title" idx="7"/>
          </p:nvPr>
        </p:nvSpPr>
        <p:spPr>
          <a:xfrm>
            <a:off x="2857762" y="3498688"/>
            <a:ext cx="1513800" cy="2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3" name="Google Shape;763;p43"/>
          <p:cNvSpPr txBox="1">
            <a:spLocks noGrp="1"/>
          </p:cNvSpPr>
          <p:nvPr>
            <p:ph type="subTitle" idx="8"/>
          </p:nvPr>
        </p:nvSpPr>
        <p:spPr>
          <a:xfrm>
            <a:off x="795737" y="3380313"/>
            <a:ext cx="18357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4" name="Google Shape;764;p43"/>
          <p:cNvSpPr txBox="1">
            <a:spLocks noGrp="1"/>
          </p:cNvSpPr>
          <p:nvPr>
            <p:ph type="title" idx="9"/>
          </p:nvPr>
        </p:nvSpPr>
        <p:spPr>
          <a:xfrm>
            <a:off x="2857762" y="2633263"/>
            <a:ext cx="1513800" cy="2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5" name="Google Shape;765;p43"/>
          <p:cNvSpPr txBox="1">
            <a:spLocks noGrp="1"/>
          </p:cNvSpPr>
          <p:nvPr>
            <p:ph type="subTitle" idx="13"/>
          </p:nvPr>
        </p:nvSpPr>
        <p:spPr>
          <a:xfrm>
            <a:off x="795736" y="2494263"/>
            <a:ext cx="18357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6" name="Google Shape;766;p43"/>
          <p:cNvSpPr txBox="1">
            <a:spLocks noGrp="1"/>
          </p:cNvSpPr>
          <p:nvPr>
            <p:ph type="title" idx="14"/>
          </p:nvPr>
        </p:nvSpPr>
        <p:spPr>
          <a:xfrm>
            <a:off x="4704985" y="3498688"/>
            <a:ext cx="1513800" cy="2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7" name="Google Shape;767;p43"/>
          <p:cNvSpPr txBox="1">
            <a:spLocks noGrp="1"/>
          </p:cNvSpPr>
          <p:nvPr>
            <p:ph type="subTitle" idx="15"/>
          </p:nvPr>
        </p:nvSpPr>
        <p:spPr>
          <a:xfrm>
            <a:off x="6512511" y="3378363"/>
            <a:ext cx="18357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44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770" name="Google Shape;770;p44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2" name="Google Shape;772;p44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773" name="Google Shape;773;p44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4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44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44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7" name="Google Shape;777;p44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778" name="Google Shape;778;p44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79" name="Google Shape;779;p44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780" name="Google Shape;780;p44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44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44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83" name="Google Shape;783;p44"/>
          <p:cNvSpPr txBox="1">
            <a:spLocks noGrp="1"/>
          </p:cNvSpPr>
          <p:nvPr>
            <p:ph type="title" hasCustomPrompt="1"/>
          </p:nvPr>
        </p:nvSpPr>
        <p:spPr>
          <a:xfrm>
            <a:off x="2011429" y="1813593"/>
            <a:ext cx="20694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r>
              <a:t>xx%</a:t>
            </a:r>
          </a:p>
        </p:txBody>
      </p:sp>
      <p:sp>
        <p:nvSpPr>
          <p:cNvPr id="784" name="Google Shape;784;p44"/>
          <p:cNvSpPr txBox="1">
            <a:spLocks noGrp="1"/>
          </p:cNvSpPr>
          <p:nvPr>
            <p:ph type="subTitle" idx="1"/>
          </p:nvPr>
        </p:nvSpPr>
        <p:spPr>
          <a:xfrm>
            <a:off x="2011579" y="2994376"/>
            <a:ext cx="20694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5" name="Google Shape;785;p44"/>
          <p:cNvSpPr txBox="1">
            <a:spLocks noGrp="1"/>
          </p:cNvSpPr>
          <p:nvPr>
            <p:ph type="title" idx="2" hasCustomPrompt="1"/>
          </p:nvPr>
        </p:nvSpPr>
        <p:spPr>
          <a:xfrm>
            <a:off x="5072095" y="2283636"/>
            <a:ext cx="20694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r>
              <a:t>xx%</a:t>
            </a:r>
          </a:p>
        </p:txBody>
      </p:sp>
      <p:sp>
        <p:nvSpPr>
          <p:cNvPr id="786" name="Google Shape;786;p44"/>
          <p:cNvSpPr txBox="1">
            <a:spLocks noGrp="1"/>
          </p:cNvSpPr>
          <p:nvPr>
            <p:ph type="subTitle" idx="3"/>
          </p:nvPr>
        </p:nvSpPr>
        <p:spPr>
          <a:xfrm>
            <a:off x="5072095" y="3464418"/>
            <a:ext cx="20694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7" name="Google Shape;787;p44"/>
          <p:cNvSpPr txBox="1">
            <a:spLocks noGrp="1"/>
          </p:cNvSpPr>
          <p:nvPr>
            <p:ph type="subTitle" idx="4"/>
          </p:nvPr>
        </p:nvSpPr>
        <p:spPr>
          <a:xfrm>
            <a:off x="2241046" y="2561682"/>
            <a:ext cx="1624800" cy="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1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endParaRPr/>
          </a:p>
        </p:txBody>
      </p:sp>
      <p:sp>
        <p:nvSpPr>
          <p:cNvPr id="788" name="Google Shape;788;p44"/>
          <p:cNvSpPr txBox="1">
            <a:spLocks noGrp="1"/>
          </p:cNvSpPr>
          <p:nvPr>
            <p:ph type="subTitle" idx="5"/>
          </p:nvPr>
        </p:nvSpPr>
        <p:spPr>
          <a:xfrm>
            <a:off x="5300699" y="3031725"/>
            <a:ext cx="1624800" cy="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1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_1"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0" name="Google Shape;790;p45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791" name="Google Shape;791;p45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5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3" name="Google Shape;793;p45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794" name="Google Shape;794;p45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5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5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8" name="Google Shape;798;p45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799" name="Google Shape;799;p45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0" name="Google Shape;800;p45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801" name="Google Shape;801;p45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45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45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804" name="Google Shape;804;p45"/>
          <p:cNvSpPr txBox="1">
            <a:spLocks noGrp="1"/>
          </p:cNvSpPr>
          <p:nvPr>
            <p:ph type="title" hasCustomPrompt="1"/>
          </p:nvPr>
        </p:nvSpPr>
        <p:spPr>
          <a:xfrm>
            <a:off x="2260179" y="1877706"/>
            <a:ext cx="20694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r>
              <a:t>xx%</a:t>
            </a:r>
          </a:p>
        </p:txBody>
      </p:sp>
      <p:sp>
        <p:nvSpPr>
          <p:cNvPr id="805" name="Google Shape;805;p45"/>
          <p:cNvSpPr txBox="1">
            <a:spLocks noGrp="1"/>
          </p:cNvSpPr>
          <p:nvPr>
            <p:ph type="subTitle" idx="1"/>
          </p:nvPr>
        </p:nvSpPr>
        <p:spPr>
          <a:xfrm>
            <a:off x="2260175" y="3058500"/>
            <a:ext cx="22356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6" name="Google Shape;806;p45"/>
          <p:cNvSpPr txBox="1">
            <a:spLocks noGrp="1"/>
          </p:cNvSpPr>
          <p:nvPr>
            <p:ph type="title" idx="2" hasCustomPrompt="1"/>
          </p:nvPr>
        </p:nvSpPr>
        <p:spPr>
          <a:xfrm>
            <a:off x="4809370" y="1877711"/>
            <a:ext cx="20694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r>
              <a:t>xx%</a:t>
            </a:r>
          </a:p>
        </p:txBody>
      </p:sp>
      <p:sp>
        <p:nvSpPr>
          <p:cNvPr id="807" name="Google Shape;807;p45"/>
          <p:cNvSpPr txBox="1">
            <a:spLocks noGrp="1"/>
          </p:cNvSpPr>
          <p:nvPr>
            <p:ph type="subTitle" idx="3"/>
          </p:nvPr>
        </p:nvSpPr>
        <p:spPr>
          <a:xfrm>
            <a:off x="4643175" y="3058500"/>
            <a:ext cx="22356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8" name="Google Shape;808;p45"/>
          <p:cNvSpPr txBox="1">
            <a:spLocks noGrp="1"/>
          </p:cNvSpPr>
          <p:nvPr>
            <p:ph type="subTitle" idx="4"/>
          </p:nvPr>
        </p:nvSpPr>
        <p:spPr>
          <a:xfrm>
            <a:off x="2260179" y="2625795"/>
            <a:ext cx="1624800" cy="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1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endParaRPr/>
          </a:p>
        </p:txBody>
      </p:sp>
      <p:sp>
        <p:nvSpPr>
          <p:cNvPr id="809" name="Google Shape;809;p45"/>
          <p:cNvSpPr txBox="1">
            <a:spLocks noGrp="1"/>
          </p:cNvSpPr>
          <p:nvPr>
            <p:ph type="subTitle" idx="5"/>
          </p:nvPr>
        </p:nvSpPr>
        <p:spPr>
          <a:xfrm>
            <a:off x="5253970" y="2625800"/>
            <a:ext cx="1624800" cy="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1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endParaRPr/>
          </a:p>
        </p:txBody>
      </p:sp>
      <p:sp>
        <p:nvSpPr>
          <p:cNvPr id="810" name="Google Shape;810;p45"/>
          <p:cNvSpPr txBox="1">
            <a:spLocks noGrp="1"/>
          </p:cNvSpPr>
          <p:nvPr>
            <p:ph type="title" idx="6"/>
          </p:nvPr>
        </p:nvSpPr>
        <p:spPr>
          <a:xfrm>
            <a:off x="720000" y="68594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6_1_1"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2" name="Google Shape;812;p46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813" name="Google Shape;813;p46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6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5" name="Google Shape;815;p46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816" name="Google Shape;816;p46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46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46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0" name="Google Shape;820;p46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821" name="Google Shape;821;p46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22" name="Google Shape;822;p46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823" name="Google Shape;823;p46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824;p46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46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826" name="Google Shape;826;p46"/>
          <p:cNvSpPr txBox="1">
            <a:spLocks noGrp="1"/>
          </p:cNvSpPr>
          <p:nvPr>
            <p:ph type="title" hasCustomPrompt="1"/>
          </p:nvPr>
        </p:nvSpPr>
        <p:spPr>
          <a:xfrm>
            <a:off x="1974513" y="1530500"/>
            <a:ext cx="27378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r>
              <a:t>xx%</a:t>
            </a:r>
          </a:p>
        </p:txBody>
      </p:sp>
      <p:sp>
        <p:nvSpPr>
          <p:cNvPr id="827" name="Google Shape;827;p46"/>
          <p:cNvSpPr txBox="1">
            <a:spLocks noGrp="1"/>
          </p:cNvSpPr>
          <p:nvPr>
            <p:ph type="subTitle" idx="1"/>
          </p:nvPr>
        </p:nvSpPr>
        <p:spPr>
          <a:xfrm>
            <a:off x="5148724" y="1593350"/>
            <a:ext cx="223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8" name="Google Shape;828;p46"/>
          <p:cNvSpPr txBox="1">
            <a:spLocks noGrp="1"/>
          </p:cNvSpPr>
          <p:nvPr>
            <p:ph type="title" idx="2" hasCustomPrompt="1"/>
          </p:nvPr>
        </p:nvSpPr>
        <p:spPr>
          <a:xfrm>
            <a:off x="1974513" y="2550713"/>
            <a:ext cx="27378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r>
              <a:t>xx%</a:t>
            </a:r>
          </a:p>
        </p:txBody>
      </p:sp>
      <p:sp>
        <p:nvSpPr>
          <p:cNvPr id="829" name="Google Shape;829;p46"/>
          <p:cNvSpPr txBox="1">
            <a:spLocks noGrp="1"/>
          </p:cNvSpPr>
          <p:nvPr>
            <p:ph type="subTitle" idx="3"/>
          </p:nvPr>
        </p:nvSpPr>
        <p:spPr>
          <a:xfrm>
            <a:off x="5148713" y="2613563"/>
            <a:ext cx="223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0" name="Google Shape;830;p46"/>
          <p:cNvSpPr txBox="1">
            <a:spLocks noGrp="1"/>
          </p:cNvSpPr>
          <p:nvPr>
            <p:ph type="title" idx="4"/>
          </p:nvPr>
        </p:nvSpPr>
        <p:spPr>
          <a:xfrm>
            <a:off x="720000" y="68594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46"/>
          <p:cNvSpPr txBox="1">
            <a:spLocks noGrp="1"/>
          </p:cNvSpPr>
          <p:nvPr>
            <p:ph type="title" idx="5" hasCustomPrompt="1"/>
          </p:nvPr>
        </p:nvSpPr>
        <p:spPr>
          <a:xfrm>
            <a:off x="1974514" y="3570938"/>
            <a:ext cx="27378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r>
              <a:t>xx%</a:t>
            </a:r>
          </a:p>
        </p:txBody>
      </p:sp>
      <p:sp>
        <p:nvSpPr>
          <p:cNvPr id="832" name="Google Shape;832;p46"/>
          <p:cNvSpPr txBox="1">
            <a:spLocks noGrp="1"/>
          </p:cNvSpPr>
          <p:nvPr>
            <p:ph type="subTitle" idx="6"/>
          </p:nvPr>
        </p:nvSpPr>
        <p:spPr>
          <a:xfrm>
            <a:off x="5148713" y="3633788"/>
            <a:ext cx="223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4" name="Google Shape;834;p47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835" name="Google Shape;835;p47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7" name="Google Shape;837;p47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838" name="Google Shape;838;p47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47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7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7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2" name="Google Shape;842;p47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843" name="Google Shape;843;p47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44" name="Google Shape;844;p47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845" name="Google Shape;845;p47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47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47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848" name="Google Shape;848;p47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_1"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oogle Shape;850;p48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851" name="Google Shape;851;p48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8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3" name="Google Shape;853;p48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854" name="Google Shape;854;p48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4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48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48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8" name="Google Shape;858;p48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859" name="Google Shape;859;p48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0" name="Google Shape;860;p48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861" name="Google Shape;861;p48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48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48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864" name="Google Shape;864;p48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3"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49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867" name="Google Shape;867;p49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9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9" name="Google Shape;869;p49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870" name="Google Shape;870;p49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9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9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9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4" name="Google Shape;874;p49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875" name="Google Shape;875;p49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76" name="Google Shape;876;p49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877" name="Google Shape;877;p49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49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49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880" name="Google Shape;880;p49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81" name="Google Shape;881;p49"/>
          <p:cNvGrpSpPr/>
          <p:nvPr/>
        </p:nvGrpSpPr>
        <p:grpSpPr>
          <a:xfrm>
            <a:off x="1131725" y="1445600"/>
            <a:ext cx="6880555" cy="2933782"/>
            <a:chOff x="358352" y="258060"/>
            <a:chExt cx="8428954" cy="3594000"/>
          </a:xfrm>
        </p:grpSpPr>
        <p:sp>
          <p:nvSpPr>
            <p:cNvPr id="882" name="Google Shape;882;p49"/>
            <p:cNvSpPr/>
            <p:nvPr/>
          </p:nvSpPr>
          <p:spPr>
            <a:xfrm>
              <a:off x="358352" y="258060"/>
              <a:ext cx="8427300" cy="35940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9"/>
            <p:cNvSpPr/>
            <p:nvPr/>
          </p:nvSpPr>
          <p:spPr>
            <a:xfrm>
              <a:off x="360006" y="258060"/>
              <a:ext cx="8427300" cy="35940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47625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4" name="Google Shape;884;p49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885" name="Google Shape;885;p49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6" name="Google Shape;886;p49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887" name="Google Shape;887;p49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2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88;p49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2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49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2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3_1"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1" name="Google Shape;891;p50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892" name="Google Shape;892;p50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0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4" name="Google Shape;894;p50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895" name="Google Shape;895;p50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5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50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50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9" name="Google Shape;899;p50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900" name="Google Shape;900;p50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01" name="Google Shape;901;p50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902" name="Google Shape;902;p50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" name="Google Shape;903;p50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" name="Google Shape;904;p50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905" name="Google Shape;905;p50"/>
          <p:cNvGrpSpPr/>
          <p:nvPr/>
        </p:nvGrpSpPr>
        <p:grpSpPr>
          <a:xfrm>
            <a:off x="3190848" y="808550"/>
            <a:ext cx="5216415" cy="3639600"/>
            <a:chOff x="3190848" y="808550"/>
            <a:chExt cx="5216415" cy="3639600"/>
          </a:xfrm>
        </p:grpSpPr>
        <p:sp>
          <p:nvSpPr>
            <p:cNvPr id="906" name="Google Shape;906;p50"/>
            <p:cNvSpPr/>
            <p:nvPr/>
          </p:nvSpPr>
          <p:spPr>
            <a:xfrm>
              <a:off x="3190863" y="808550"/>
              <a:ext cx="5216400" cy="36396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0"/>
            <p:cNvSpPr/>
            <p:nvPr/>
          </p:nvSpPr>
          <p:spPr>
            <a:xfrm>
              <a:off x="3190848" y="808575"/>
              <a:ext cx="5216400" cy="311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8" name="Google Shape;908;p50"/>
            <p:cNvGrpSpPr/>
            <p:nvPr/>
          </p:nvGrpSpPr>
          <p:grpSpPr>
            <a:xfrm rot="10800000" flipH="1">
              <a:off x="3308699" y="922708"/>
              <a:ext cx="376790" cy="82489"/>
              <a:chOff x="5578333" y="744468"/>
              <a:chExt cx="431653" cy="94500"/>
            </a:xfrm>
          </p:grpSpPr>
          <p:sp>
            <p:nvSpPr>
              <p:cNvPr id="909" name="Google Shape;909;p50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50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50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12" name="Google Shape;912;p50"/>
          <p:cNvSpPr txBox="1">
            <a:spLocks noGrp="1"/>
          </p:cNvSpPr>
          <p:nvPr>
            <p:ph type="title"/>
          </p:nvPr>
        </p:nvSpPr>
        <p:spPr>
          <a:xfrm>
            <a:off x="720000" y="829225"/>
            <a:ext cx="2331900" cy="10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6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77" name="Google Shape;77;p6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" name="Google Shape;79;p6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80" name="Google Shape;80;p6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6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6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" name="Google Shape;84;p6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 rot="10800000" flipH="1">
                <a:off x="543498" y="483688"/>
                <a:ext cx="93990" cy="9399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7" name="Google Shape;87;p6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3_1_1"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4" name="Google Shape;914;p51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915" name="Google Shape;915;p51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1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7" name="Google Shape;917;p51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918" name="Google Shape;918;p51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51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51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51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2" name="Google Shape;922;p5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923" name="Google Shape;923;p5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24" name="Google Shape;924;p51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925" name="Google Shape;925;p5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" name="Google Shape;926;p5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" name="Google Shape;927;p5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28" name="Google Shape;928;p51"/>
          <p:cNvSpPr txBox="1">
            <a:spLocks noGrp="1"/>
          </p:cNvSpPr>
          <p:nvPr>
            <p:ph type="title"/>
          </p:nvPr>
        </p:nvSpPr>
        <p:spPr>
          <a:xfrm>
            <a:off x="942975" y="2167513"/>
            <a:ext cx="2623200" cy="12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3_1_1_1"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52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931" name="Google Shape;931;p5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932" name="Google Shape;932;p5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4" name="Google Shape;934;p52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935" name="Google Shape;935;p5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5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5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5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9" name="Google Shape;939;p52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940" name="Google Shape;940;p52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41" name="Google Shape;941;p52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942" name="Google Shape;942;p52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" name="Google Shape;943;p52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52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3_1_1_1_1"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" name="Google Shape;946;p53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947" name="Google Shape;947;p53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3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9" name="Google Shape;949;p53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950" name="Google Shape;950;p5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5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5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5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4" name="Google Shape;954;p53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955" name="Google Shape;955;p53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56" name="Google Shape;956;p53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957" name="Google Shape;957;p53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8" name="Google Shape;958;p53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" name="Google Shape;959;p53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60" name="Google Shape;960;p53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13_1_1_1_1_1"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4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963" name="Google Shape;963;p54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964" name="Google Shape;964;p54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4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6" name="Google Shape;966;p54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967" name="Google Shape;967;p54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5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54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54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1" name="Google Shape;971;p54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972" name="Google Shape;972;p54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73" name="Google Shape;973;p54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974" name="Google Shape;974;p54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5" name="Google Shape;975;p54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6" name="Google Shape;976;p54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13_1_1_1_1_1_1"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8" name="Google Shape;978;p55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979" name="Google Shape;979;p55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5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1" name="Google Shape;981;p55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982" name="Google Shape;982;p55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5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55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55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6" name="Google Shape;986;p55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987" name="Google Shape;987;p55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88" name="Google Shape;988;p55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989" name="Google Shape;989;p55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55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55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92" name="Google Shape;992;p55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13_1_1_1_1_1_1_1"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4" name="Google Shape;994;p56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995" name="Google Shape;995;p56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6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7" name="Google Shape;997;p56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998" name="Google Shape;998;p56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5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56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56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56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003" name="Google Shape;1003;p56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04" name="Google Shape;1004;p56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005" name="Google Shape;1005;p56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6" name="Google Shape;1006;p56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7" name="Google Shape;1007;p56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008" name="Google Shape;1008;p56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CUSTOM_13_1_1_1_1_1_1_1_1"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0" name="Google Shape;1010;p57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11" name="Google Shape;1011;p57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7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3" name="Google Shape;1013;p57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014" name="Google Shape;1014;p57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57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57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57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8" name="Google Shape;1018;p57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019" name="Google Shape;1019;p57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0" name="Google Shape;1020;p57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021" name="Google Shape;1021;p57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2" name="Google Shape;1022;p57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3" name="Google Shape;1023;p57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024" name="Google Shape;1024;p57"/>
          <p:cNvSpPr txBox="1">
            <a:spLocks noGrp="1"/>
          </p:cNvSpPr>
          <p:nvPr>
            <p:ph type="title"/>
          </p:nvPr>
        </p:nvSpPr>
        <p:spPr>
          <a:xfrm>
            <a:off x="824250" y="698625"/>
            <a:ext cx="4431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CUSTOM_13_1_1_1_1_1_1_1_1_1"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oogle Shape;1026;p58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27" name="Google Shape;1027;p58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8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9" name="Google Shape;1029;p58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030" name="Google Shape;1030;p58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5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58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58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4" name="Google Shape;1034;p58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035" name="Google Shape;1035;p58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6" name="Google Shape;1036;p58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037" name="Google Shape;1037;p58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58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9" name="Google Shape;1039;p58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040" name="Google Shape;1040;p58"/>
          <p:cNvSpPr txBox="1">
            <a:spLocks noGrp="1"/>
          </p:cNvSpPr>
          <p:nvPr>
            <p:ph type="title"/>
          </p:nvPr>
        </p:nvSpPr>
        <p:spPr>
          <a:xfrm>
            <a:off x="3810400" y="774825"/>
            <a:ext cx="3471600" cy="11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2" name="Google Shape;1042;p59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43" name="Google Shape;1043;p59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9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5" name="Google Shape;1045;p59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046" name="Google Shape;1046;p59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59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59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59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0" name="Google Shape;1050;p59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051" name="Google Shape;1051;p59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52" name="Google Shape;1052;p59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053" name="Google Shape;1053;p59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4" name="Google Shape;1054;p59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5" name="Google Shape;1055;p59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056" name="Google Shape;1056;p59"/>
          <p:cNvSpPr txBox="1">
            <a:spLocks noGrp="1"/>
          </p:cNvSpPr>
          <p:nvPr>
            <p:ph type="ctrTitle"/>
          </p:nvPr>
        </p:nvSpPr>
        <p:spPr>
          <a:xfrm>
            <a:off x="4572196" y="993025"/>
            <a:ext cx="3852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57" name="Google Shape;1057;p59"/>
          <p:cNvSpPr txBox="1">
            <a:spLocks noGrp="1"/>
          </p:cNvSpPr>
          <p:nvPr>
            <p:ph type="subTitle" idx="1"/>
          </p:nvPr>
        </p:nvSpPr>
        <p:spPr>
          <a:xfrm>
            <a:off x="4850896" y="1875358"/>
            <a:ext cx="3294600" cy="11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58" name="Google Shape;1058;p59"/>
          <p:cNvSpPr txBox="1"/>
          <p:nvPr/>
        </p:nvSpPr>
        <p:spPr>
          <a:xfrm>
            <a:off x="4572000" y="4153200"/>
            <a:ext cx="38511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infographics &amp; images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9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59" name="Google Shape;1059;p59"/>
          <p:cNvSpPr txBox="1">
            <a:spLocks noGrp="1"/>
          </p:cNvSpPr>
          <p:nvPr>
            <p:ph type="subTitle" idx="2"/>
          </p:nvPr>
        </p:nvSpPr>
        <p:spPr>
          <a:xfrm>
            <a:off x="4643300" y="3705230"/>
            <a:ext cx="3709800" cy="3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oogle Shape;1061;p60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62" name="Google Shape;1062;p60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60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4" name="Google Shape;1064;p60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065" name="Google Shape;1065;p60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6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60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60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9" name="Google Shape;1069;p60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070" name="Google Shape;1070;p60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1" name="Google Shape;1071;p60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072" name="Google Shape;1072;p60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3" name="Google Shape;1073;p60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4" name="Google Shape;1074;p60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075" name="Google Shape;1075;p60"/>
          <p:cNvGrpSpPr/>
          <p:nvPr/>
        </p:nvGrpSpPr>
        <p:grpSpPr>
          <a:xfrm>
            <a:off x="952499" y="1113600"/>
            <a:ext cx="7240638" cy="3108284"/>
            <a:chOff x="952499" y="1418400"/>
            <a:chExt cx="7240638" cy="3108284"/>
          </a:xfrm>
        </p:grpSpPr>
        <p:grpSp>
          <p:nvGrpSpPr>
            <p:cNvPr id="1076" name="Google Shape;1076;p60"/>
            <p:cNvGrpSpPr/>
            <p:nvPr/>
          </p:nvGrpSpPr>
          <p:grpSpPr>
            <a:xfrm>
              <a:off x="952499" y="1418400"/>
              <a:ext cx="2299225" cy="3108284"/>
              <a:chOff x="486919" y="1114962"/>
              <a:chExt cx="2619901" cy="3541800"/>
            </a:xfrm>
          </p:grpSpPr>
          <p:sp>
            <p:nvSpPr>
              <p:cNvPr id="1077" name="Google Shape;1077;p60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60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9" name="Google Shape;1079;p60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1080" name="Google Shape;1080;p60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60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60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83" name="Google Shape;1083;p60"/>
            <p:cNvGrpSpPr/>
            <p:nvPr/>
          </p:nvGrpSpPr>
          <p:grpSpPr>
            <a:xfrm>
              <a:off x="3423211" y="1418400"/>
              <a:ext cx="2299225" cy="3108284"/>
              <a:chOff x="486919" y="1114962"/>
              <a:chExt cx="2619901" cy="3541800"/>
            </a:xfrm>
          </p:grpSpPr>
          <p:sp>
            <p:nvSpPr>
              <p:cNvPr id="1084" name="Google Shape;1084;p60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60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86" name="Google Shape;1086;p60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1087" name="Google Shape;1087;p60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8" name="Google Shape;1088;p60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9" name="Google Shape;1089;p60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90" name="Google Shape;1090;p60"/>
            <p:cNvGrpSpPr/>
            <p:nvPr/>
          </p:nvGrpSpPr>
          <p:grpSpPr>
            <a:xfrm>
              <a:off x="5893911" y="1418400"/>
              <a:ext cx="2299225" cy="3108284"/>
              <a:chOff x="486919" y="1114962"/>
              <a:chExt cx="2619901" cy="3541800"/>
            </a:xfrm>
          </p:grpSpPr>
          <p:sp>
            <p:nvSpPr>
              <p:cNvPr id="1091" name="Google Shape;1091;p60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60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93" name="Google Shape;1093;p60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1094" name="Google Shape;1094;p60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5" name="Google Shape;1095;p60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6" name="Google Shape;1096;p60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7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90" name="Google Shape;90;p7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7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93" name="Google Shape;93;p7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7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7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7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7;p7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98" name="Google Shape;98;p7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" name="Google Shape;99;p7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00" name="Google Shape;100;p7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7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7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xfrm>
            <a:off x="726454" y="1379050"/>
            <a:ext cx="3251400" cy="9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body" idx="1"/>
          </p:nvPr>
        </p:nvSpPr>
        <p:spPr>
          <a:xfrm>
            <a:off x="726454" y="2297340"/>
            <a:ext cx="3251400" cy="14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2"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61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99" name="Google Shape;1099;p61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61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1" name="Google Shape;1101;p61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102" name="Google Shape;1102;p61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61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61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61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6" name="Google Shape;1106;p6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07" name="Google Shape;1107;p6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08" name="Google Shape;1108;p61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09" name="Google Shape;1109;p6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0" name="Google Shape;1110;p6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1" name="Google Shape;1111;p6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12" name="Google Shape;1112;p61"/>
          <p:cNvGrpSpPr/>
          <p:nvPr/>
        </p:nvGrpSpPr>
        <p:grpSpPr>
          <a:xfrm>
            <a:off x="719282" y="1076152"/>
            <a:ext cx="6880555" cy="2625711"/>
            <a:chOff x="358361" y="258062"/>
            <a:chExt cx="8428954" cy="3216600"/>
          </a:xfrm>
        </p:grpSpPr>
        <p:sp>
          <p:nvSpPr>
            <p:cNvPr id="1113" name="Google Shape;1113;p61"/>
            <p:cNvSpPr/>
            <p:nvPr/>
          </p:nvSpPr>
          <p:spPr>
            <a:xfrm>
              <a:off x="358361" y="258062"/>
              <a:ext cx="8427300" cy="32166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dist="3810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1"/>
            <p:cNvSpPr/>
            <p:nvPr/>
          </p:nvSpPr>
          <p:spPr>
            <a:xfrm>
              <a:off x="360015" y="258062"/>
              <a:ext cx="8427300" cy="32166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dist="3810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5" name="Google Shape;1115;p6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16" name="Google Shape;1116;p6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3810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7" name="Google Shape;1117;p61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18" name="Google Shape;1118;p6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9" name="Google Shape;1119;p6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0" name="Google Shape;1120;p6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21" name="Google Shape;1121;p61"/>
          <p:cNvGrpSpPr/>
          <p:nvPr/>
        </p:nvGrpSpPr>
        <p:grpSpPr>
          <a:xfrm>
            <a:off x="3521825" y="3242775"/>
            <a:ext cx="4695887" cy="1063125"/>
            <a:chOff x="486920" y="1114962"/>
            <a:chExt cx="5350828" cy="1211400"/>
          </a:xfrm>
        </p:grpSpPr>
        <p:sp>
          <p:nvSpPr>
            <p:cNvPr id="1122" name="Google Shape;1122;p61"/>
            <p:cNvSpPr/>
            <p:nvPr/>
          </p:nvSpPr>
          <p:spPr>
            <a:xfrm>
              <a:off x="486920" y="1114962"/>
              <a:ext cx="5350800" cy="1211400"/>
            </a:xfrm>
            <a:prstGeom prst="roundRect">
              <a:avLst>
                <a:gd name="adj" fmla="val 1492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1"/>
            <p:cNvSpPr/>
            <p:nvPr/>
          </p:nvSpPr>
          <p:spPr>
            <a:xfrm>
              <a:off x="486949" y="1114991"/>
              <a:ext cx="5350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4" name="Google Shape;1124;p61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25" name="Google Shape;1125;p61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61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61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9" name="Google Shape;1129;p6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130" name="Google Shape;1130;p6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2" name="Google Shape;1132;p62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133" name="Google Shape;1133;p6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6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6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6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7" name="Google Shape;1137;p62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38" name="Google Shape;1138;p62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9" name="Google Shape;1139;p62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40" name="Google Shape;1140;p62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62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62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43" name="Google Shape;1143;p62"/>
          <p:cNvGrpSpPr/>
          <p:nvPr/>
        </p:nvGrpSpPr>
        <p:grpSpPr>
          <a:xfrm>
            <a:off x="1773576" y="1120075"/>
            <a:ext cx="2299225" cy="3108284"/>
            <a:chOff x="486919" y="1114962"/>
            <a:chExt cx="2619901" cy="3541800"/>
          </a:xfrm>
        </p:grpSpPr>
        <p:sp>
          <p:nvSpPr>
            <p:cNvPr id="1144" name="Google Shape;1144;p62"/>
            <p:cNvSpPr/>
            <p:nvPr/>
          </p:nvSpPr>
          <p:spPr>
            <a:xfrm>
              <a:off x="486920" y="1114962"/>
              <a:ext cx="2619900" cy="35418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2"/>
            <p:cNvSpPr/>
            <p:nvPr/>
          </p:nvSpPr>
          <p:spPr>
            <a:xfrm>
              <a:off x="486919" y="1114991"/>
              <a:ext cx="2619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6" name="Google Shape;1146;p62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47" name="Google Shape;1147;p62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62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62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0" name="Google Shape;1150;p62"/>
          <p:cNvGrpSpPr/>
          <p:nvPr/>
        </p:nvGrpSpPr>
        <p:grpSpPr>
          <a:xfrm>
            <a:off x="5083801" y="1120075"/>
            <a:ext cx="2299252" cy="3108284"/>
            <a:chOff x="91807" y="1114962"/>
            <a:chExt cx="2619932" cy="3541800"/>
          </a:xfrm>
        </p:grpSpPr>
        <p:sp>
          <p:nvSpPr>
            <p:cNvPr id="1151" name="Google Shape;1151;p62"/>
            <p:cNvSpPr/>
            <p:nvPr/>
          </p:nvSpPr>
          <p:spPr>
            <a:xfrm>
              <a:off x="91807" y="1114962"/>
              <a:ext cx="2619900" cy="35418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62"/>
            <p:cNvSpPr/>
            <p:nvPr/>
          </p:nvSpPr>
          <p:spPr>
            <a:xfrm>
              <a:off x="91839" y="1114991"/>
              <a:ext cx="2619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3" name="Google Shape;1153;p62"/>
            <p:cNvGrpSpPr/>
            <p:nvPr/>
          </p:nvGrpSpPr>
          <p:grpSpPr>
            <a:xfrm rot="10800000" flipH="1">
              <a:off x="229496" y="1244995"/>
              <a:ext cx="429322" cy="93999"/>
              <a:chOff x="5184775" y="744468"/>
              <a:chExt cx="431653" cy="94500"/>
            </a:xfrm>
          </p:grpSpPr>
          <p:sp>
            <p:nvSpPr>
              <p:cNvPr id="1154" name="Google Shape;1154;p62"/>
              <p:cNvSpPr/>
              <p:nvPr/>
            </p:nvSpPr>
            <p:spPr>
              <a:xfrm>
                <a:off x="5184775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62"/>
              <p:cNvSpPr/>
              <p:nvPr/>
            </p:nvSpPr>
            <p:spPr>
              <a:xfrm>
                <a:off x="5353352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62"/>
              <p:cNvSpPr/>
              <p:nvPr/>
            </p:nvSpPr>
            <p:spPr>
              <a:xfrm>
                <a:off x="5521928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1_1_1"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8" name="Google Shape;1158;p63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159" name="Google Shape;1159;p63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3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1" name="Google Shape;1161;p63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162" name="Google Shape;1162;p6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6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6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6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6" name="Google Shape;1166;p63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67" name="Google Shape;1167;p63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8" name="Google Shape;1168;p63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69" name="Google Shape;1169;p63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63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63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72" name="Google Shape;1172;p63"/>
          <p:cNvGrpSpPr/>
          <p:nvPr/>
        </p:nvGrpSpPr>
        <p:grpSpPr>
          <a:xfrm>
            <a:off x="6830653" y="1437528"/>
            <a:ext cx="1591816" cy="1122977"/>
            <a:chOff x="486931" y="1114949"/>
            <a:chExt cx="2517900" cy="1776300"/>
          </a:xfrm>
        </p:grpSpPr>
        <p:sp>
          <p:nvSpPr>
            <p:cNvPr id="1173" name="Google Shape;1173;p63"/>
            <p:cNvSpPr/>
            <p:nvPr/>
          </p:nvSpPr>
          <p:spPr>
            <a:xfrm>
              <a:off x="486931" y="1114949"/>
              <a:ext cx="25179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63"/>
            <p:cNvSpPr/>
            <p:nvPr/>
          </p:nvSpPr>
          <p:spPr>
            <a:xfrm>
              <a:off x="486931" y="1114988"/>
              <a:ext cx="2517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5" name="Google Shape;1175;p63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76" name="Google Shape;1176;p63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63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63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9" name="Google Shape;1179;p63"/>
          <p:cNvGrpSpPr/>
          <p:nvPr/>
        </p:nvGrpSpPr>
        <p:grpSpPr>
          <a:xfrm>
            <a:off x="2497124" y="1208425"/>
            <a:ext cx="4166209" cy="2778904"/>
            <a:chOff x="486897" y="1114972"/>
            <a:chExt cx="5169635" cy="3448200"/>
          </a:xfrm>
        </p:grpSpPr>
        <p:sp>
          <p:nvSpPr>
            <p:cNvPr id="1180" name="Google Shape;1180;p63"/>
            <p:cNvSpPr/>
            <p:nvPr/>
          </p:nvSpPr>
          <p:spPr>
            <a:xfrm>
              <a:off x="486932" y="1114972"/>
              <a:ext cx="5169600" cy="3448200"/>
            </a:xfrm>
            <a:prstGeom prst="roundRect">
              <a:avLst>
                <a:gd name="adj" fmla="val 7978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63"/>
            <p:cNvSpPr/>
            <p:nvPr/>
          </p:nvSpPr>
          <p:spPr>
            <a:xfrm>
              <a:off x="486897" y="1115004"/>
              <a:ext cx="51696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2" name="Google Shape;1182;p63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83" name="Google Shape;1183;p63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63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63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86" name="Google Shape;1186;p63"/>
          <p:cNvGrpSpPr/>
          <p:nvPr/>
        </p:nvGrpSpPr>
        <p:grpSpPr>
          <a:xfrm>
            <a:off x="730778" y="1437528"/>
            <a:ext cx="1591816" cy="1122977"/>
            <a:chOff x="486931" y="1114949"/>
            <a:chExt cx="2517900" cy="1776300"/>
          </a:xfrm>
        </p:grpSpPr>
        <p:sp>
          <p:nvSpPr>
            <p:cNvPr id="1187" name="Google Shape;1187;p63"/>
            <p:cNvSpPr/>
            <p:nvPr/>
          </p:nvSpPr>
          <p:spPr>
            <a:xfrm>
              <a:off x="486931" y="1114949"/>
              <a:ext cx="25179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63"/>
            <p:cNvSpPr/>
            <p:nvPr/>
          </p:nvSpPr>
          <p:spPr>
            <a:xfrm>
              <a:off x="486931" y="1114988"/>
              <a:ext cx="2517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9" name="Google Shape;1189;p63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90" name="Google Shape;1190;p63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63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63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66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8"/>
          <p:cNvGrpSpPr/>
          <p:nvPr/>
        </p:nvGrpSpPr>
        <p:grpSpPr>
          <a:xfrm>
            <a:off x="1132541" y="872113"/>
            <a:ext cx="6880552" cy="3180876"/>
            <a:chOff x="358350" y="258050"/>
            <a:chExt cx="8428950" cy="3896700"/>
          </a:xfrm>
        </p:grpSpPr>
        <p:sp>
          <p:nvSpPr>
            <p:cNvPr id="107" name="Google Shape;107;p8"/>
            <p:cNvSpPr/>
            <p:nvPr/>
          </p:nvSpPr>
          <p:spPr>
            <a:xfrm>
              <a:off x="358350" y="258050"/>
              <a:ext cx="8427300" cy="38967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360000" y="258050"/>
              <a:ext cx="8427300" cy="38967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" name="Google Shape;109;p8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0" name="Google Shape;110;p8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" name="Google Shape;111;p8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2" name="Google Shape;112;p8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8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8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15" name="Google Shape;115;p8"/>
          <p:cNvSpPr txBox="1">
            <a:spLocks noGrp="1"/>
          </p:cNvSpPr>
          <p:nvPr>
            <p:ph type="title"/>
          </p:nvPr>
        </p:nvSpPr>
        <p:spPr>
          <a:xfrm>
            <a:off x="2060993" y="1717300"/>
            <a:ext cx="5016300" cy="17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6" name="Google Shape;116;p8"/>
          <p:cNvGrpSpPr/>
          <p:nvPr/>
        </p:nvGrpSpPr>
        <p:grpSpPr>
          <a:xfrm rot="10800000" flipH="1">
            <a:off x="4163640" y="3895409"/>
            <a:ext cx="825589" cy="93999"/>
            <a:chOff x="5718423" y="809024"/>
            <a:chExt cx="830071" cy="94500"/>
          </a:xfrm>
        </p:grpSpPr>
        <p:sp>
          <p:nvSpPr>
            <p:cNvPr id="117" name="Google Shape;117;p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E27B83">
                <a:alpha val="4420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E27B83">
                <a:alpha val="4420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9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23" name="Google Shape;123;p9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FCA1A1">
                    <a:alpha val="7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" name="Google Shape;125;p9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26" name="Google Shape;126;p9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9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31" name="Google Shape;131;p9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2" name="Google Shape;132;p9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33" name="Google Shape;133;p9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9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9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 rot="625">
            <a:off x="720000" y="2140064"/>
            <a:ext cx="3297600" cy="14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7" name="Google Shape;137;p9"/>
          <p:cNvSpPr txBox="1">
            <a:spLocks noGrp="1"/>
          </p:cNvSpPr>
          <p:nvPr>
            <p:ph type="subTitle" idx="1"/>
          </p:nvPr>
        </p:nvSpPr>
        <p:spPr>
          <a:xfrm>
            <a:off x="4712700" y="1444133"/>
            <a:ext cx="3458100" cy="22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>
            <a:spLocks noGrp="1"/>
          </p:cNvSpPr>
          <p:nvPr>
            <p:ph type="title"/>
          </p:nvPr>
        </p:nvSpPr>
        <p:spPr>
          <a:xfrm>
            <a:off x="892810" y="3310675"/>
            <a:ext cx="3793800" cy="951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6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195" name="Google Shape;1195;p6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67"/>
          <p:cNvSpPr/>
          <p:nvPr/>
        </p:nvSpPr>
        <p:spPr>
          <a:xfrm>
            <a:off x="2562450" y="3796725"/>
            <a:ext cx="4019100" cy="373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chemeClr val="dk1">
                <a:alpha val="1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67"/>
          <p:cNvSpPr txBox="1">
            <a:spLocks noGrp="1"/>
          </p:cNvSpPr>
          <p:nvPr>
            <p:ph type="subTitle" idx="1"/>
          </p:nvPr>
        </p:nvSpPr>
        <p:spPr>
          <a:xfrm>
            <a:off x="2662036" y="3759525"/>
            <a:ext cx="39099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latin typeface="David" panose="020F0502020204030204" pitchFamily="34" charset="0"/>
              </a:rPr>
              <a:t>Não saímos da sua cabeça</a:t>
            </a:r>
            <a:endParaRPr sz="1800" b="1" dirty="0">
              <a:latin typeface="David" panose="020F0502020204030204" pitchFamily="34" charset="0"/>
            </a:endParaRPr>
          </a:p>
        </p:txBody>
      </p:sp>
      <p:grpSp>
        <p:nvGrpSpPr>
          <p:cNvPr id="1206" name="Google Shape;1206;p67"/>
          <p:cNvGrpSpPr/>
          <p:nvPr/>
        </p:nvGrpSpPr>
        <p:grpSpPr>
          <a:xfrm rot="10800000" flipH="1">
            <a:off x="830290" y="497323"/>
            <a:ext cx="429322" cy="93999"/>
            <a:chOff x="5840230" y="744468"/>
            <a:chExt cx="431653" cy="94500"/>
          </a:xfrm>
        </p:grpSpPr>
        <p:sp>
          <p:nvSpPr>
            <p:cNvPr id="1207" name="Google Shape;1207;p67"/>
            <p:cNvSpPr/>
            <p:nvPr/>
          </p:nvSpPr>
          <p:spPr>
            <a:xfrm>
              <a:off x="5840230" y="744468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7"/>
            <p:cNvSpPr/>
            <p:nvPr/>
          </p:nvSpPr>
          <p:spPr>
            <a:xfrm>
              <a:off x="6008807" y="744468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7"/>
            <p:cNvSpPr/>
            <p:nvPr/>
          </p:nvSpPr>
          <p:spPr>
            <a:xfrm>
              <a:off x="6177384" y="744468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2E0284C-C1D6-F7B5-870C-D8A715BD4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422" y="864082"/>
            <a:ext cx="3673373" cy="2895443"/>
          </a:xfrm>
          <a:prstGeom prst="rect">
            <a:avLst/>
          </a:prstGeom>
        </p:spPr>
      </p:pic>
      <p:grpSp>
        <p:nvGrpSpPr>
          <p:cNvPr id="8" name="Google Shape;1894;p84">
            <a:extLst>
              <a:ext uri="{FF2B5EF4-FFF2-40B4-BE49-F238E27FC236}">
                <a16:creationId xmlns:a16="http://schemas.microsoft.com/office/drawing/2014/main" id="{3460D17C-DB58-B032-92D9-7BA761E10780}"/>
              </a:ext>
            </a:extLst>
          </p:cNvPr>
          <p:cNvGrpSpPr/>
          <p:nvPr/>
        </p:nvGrpSpPr>
        <p:grpSpPr>
          <a:xfrm>
            <a:off x="1446382" y="995036"/>
            <a:ext cx="627083" cy="436814"/>
            <a:chOff x="5779976" y="1418876"/>
            <a:chExt cx="421200" cy="293400"/>
          </a:xfrm>
        </p:grpSpPr>
        <p:sp>
          <p:nvSpPr>
            <p:cNvPr id="6" name="Google Shape;1895;p84">
              <a:extLst>
                <a:ext uri="{FF2B5EF4-FFF2-40B4-BE49-F238E27FC236}">
                  <a16:creationId xmlns:a16="http://schemas.microsoft.com/office/drawing/2014/main" id="{9196F2D7-4543-A489-05CE-CBF722EC41E6}"/>
                </a:ext>
              </a:extLst>
            </p:cNvPr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5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96;p84">
              <a:extLst>
                <a:ext uri="{FF2B5EF4-FFF2-40B4-BE49-F238E27FC236}">
                  <a16:creationId xmlns:a16="http://schemas.microsoft.com/office/drawing/2014/main" id="{7C39165C-899C-1AB1-EC69-CB64952425FD}"/>
                </a:ext>
              </a:extLst>
            </p:cNvPr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" name="Google Shape;1577;p75">
            <a:extLst>
              <a:ext uri="{FF2B5EF4-FFF2-40B4-BE49-F238E27FC236}">
                <a16:creationId xmlns:a16="http://schemas.microsoft.com/office/drawing/2014/main" id="{EEAB9930-0F00-751E-E028-049A013B9377}"/>
              </a:ext>
            </a:extLst>
          </p:cNvPr>
          <p:cNvSpPr/>
          <p:nvPr/>
        </p:nvSpPr>
        <p:spPr>
          <a:xfrm flipH="1">
            <a:off x="7483100" y="2114343"/>
            <a:ext cx="697113" cy="585145"/>
          </a:xfrm>
          <a:custGeom>
            <a:avLst/>
            <a:gdLst/>
            <a:ahLst/>
            <a:cxnLst/>
            <a:rect l="l" t="t" r="r" b="b"/>
            <a:pathLst>
              <a:path w="8715" h="7315" extrusionOk="0">
                <a:moveTo>
                  <a:pt x="900" y="0"/>
                </a:moveTo>
                <a:lnTo>
                  <a:pt x="7819" y="0"/>
                </a:lnTo>
                <a:cubicBezTo>
                  <a:pt x="8309" y="0"/>
                  <a:pt x="8715" y="398"/>
                  <a:pt x="8715" y="888"/>
                </a:cubicBezTo>
                <a:lnTo>
                  <a:pt x="8715" y="4584"/>
                </a:lnTo>
                <a:lnTo>
                  <a:pt x="8715" y="4853"/>
                </a:lnTo>
                <a:lnTo>
                  <a:pt x="8715" y="7200"/>
                </a:lnTo>
                <a:cubicBezTo>
                  <a:pt x="8715" y="7244"/>
                  <a:pt x="8693" y="7281"/>
                  <a:pt x="8645" y="7292"/>
                </a:cubicBezTo>
                <a:cubicBezTo>
                  <a:pt x="8611" y="7314"/>
                  <a:pt x="8575" y="7303"/>
                  <a:pt x="8541" y="7281"/>
                </a:cubicBezTo>
                <a:lnTo>
                  <a:pt x="7012" y="5752"/>
                </a:lnTo>
                <a:lnTo>
                  <a:pt x="900" y="5752"/>
                </a:lnTo>
                <a:cubicBezTo>
                  <a:pt x="409" y="5752"/>
                  <a:pt x="1" y="5343"/>
                  <a:pt x="1" y="4853"/>
                </a:cubicBezTo>
                <a:lnTo>
                  <a:pt x="1" y="888"/>
                </a:lnTo>
                <a:cubicBezTo>
                  <a:pt x="1" y="398"/>
                  <a:pt x="409" y="0"/>
                  <a:pt x="9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242;p91">
            <a:extLst>
              <a:ext uri="{FF2B5EF4-FFF2-40B4-BE49-F238E27FC236}">
                <a16:creationId xmlns:a16="http://schemas.microsoft.com/office/drawing/2014/main" id="{D483BCF5-309E-9B1D-4786-96955FB05DA0}"/>
              </a:ext>
            </a:extLst>
          </p:cNvPr>
          <p:cNvGrpSpPr/>
          <p:nvPr/>
        </p:nvGrpSpPr>
        <p:grpSpPr>
          <a:xfrm>
            <a:off x="1027386" y="2950913"/>
            <a:ext cx="1013848" cy="1013812"/>
            <a:chOff x="5146250" y="3137125"/>
            <a:chExt cx="707500" cy="707475"/>
          </a:xfrm>
        </p:grpSpPr>
        <p:sp>
          <p:nvSpPr>
            <p:cNvPr id="12" name="Google Shape;2243;p91">
              <a:extLst>
                <a:ext uri="{FF2B5EF4-FFF2-40B4-BE49-F238E27FC236}">
                  <a16:creationId xmlns:a16="http://schemas.microsoft.com/office/drawing/2014/main" id="{B4569CDD-BFAF-AD5F-0FAD-E9DE4F583DC5}"/>
                </a:ext>
              </a:extLst>
            </p:cNvPr>
            <p:cNvSpPr/>
            <p:nvPr/>
          </p:nvSpPr>
          <p:spPr>
            <a:xfrm>
              <a:off x="5146250" y="3137125"/>
              <a:ext cx="707500" cy="707475"/>
            </a:xfrm>
            <a:custGeom>
              <a:avLst/>
              <a:gdLst/>
              <a:ahLst/>
              <a:cxnLst/>
              <a:rect l="l" t="t" r="r" b="b"/>
              <a:pathLst>
                <a:path w="28300" h="28299" extrusionOk="0">
                  <a:moveTo>
                    <a:pt x="25260" y="28298"/>
                  </a:moveTo>
                  <a:lnTo>
                    <a:pt x="3040" y="28298"/>
                  </a:lnTo>
                  <a:cubicBezTo>
                    <a:pt x="1369" y="28298"/>
                    <a:pt x="1" y="26931"/>
                    <a:pt x="1" y="25259"/>
                  </a:cubicBezTo>
                  <a:lnTo>
                    <a:pt x="1" y="3040"/>
                  </a:lnTo>
                  <a:cubicBezTo>
                    <a:pt x="1" y="1368"/>
                    <a:pt x="1369" y="0"/>
                    <a:pt x="3040" y="0"/>
                  </a:cubicBezTo>
                  <a:lnTo>
                    <a:pt x="25260" y="0"/>
                  </a:lnTo>
                  <a:cubicBezTo>
                    <a:pt x="26931" y="0"/>
                    <a:pt x="28299" y="1368"/>
                    <a:pt x="28299" y="3040"/>
                  </a:cubicBezTo>
                  <a:lnTo>
                    <a:pt x="28299" y="25259"/>
                  </a:lnTo>
                  <a:cubicBezTo>
                    <a:pt x="28299" y="26931"/>
                    <a:pt x="26931" y="28298"/>
                    <a:pt x="25260" y="282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44;p91">
              <a:extLst>
                <a:ext uri="{FF2B5EF4-FFF2-40B4-BE49-F238E27FC236}">
                  <a16:creationId xmlns:a16="http://schemas.microsoft.com/office/drawing/2014/main" id="{57FED252-483E-C9B3-2C02-CB7102426AEA}"/>
                </a:ext>
              </a:extLst>
            </p:cNvPr>
            <p:cNvSpPr/>
            <p:nvPr/>
          </p:nvSpPr>
          <p:spPr>
            <a:xfrm>
              <a:off x="5241250" y="3704000"/>
              <a:ext cx="297150" cy="47900"/>
            </a:xfrm>
            <a:custGeom>
              <a:avLst/>
              <a:gdLst/>
              <a:ahLst/>
              <a:cxnLst/>
              <a:rect l="l" t="t" r="r" b="b"/>
              <a:pathLst>
                <a:path w="11886" h="1916" extrusionOk="0">
                  <a:moveTo>
                    <a:pt x="10943" y="1915"/>
                  </a:moveTo>
                  <a:lnTo>
                    <a:pt x="943" y="1915"/>
                  </a:lnTo>
                  <a:cubicBezTo>
                    <a:pt x="426" y="1915"/>
                    <a:pt x="0" y="1490"/>
                    <a:pt x="0" y="942"/>
                  </a:cubicBezTo>
                  <a:lnTo>
                    <a:pt x="0" y="942"/>
                  </a:lnTo>
                  <a:cubicBezTo>
                    <a:pt x="0" y="426"/>
                    <a:pt x="426" y="0"/>
                    <a:pt x="943" y="0"/>
                  </a:cubicBezTo>
                  <a:lnTo>
                    <a:pt x="10943" y="0"/>
                  </a:lnTo>
                  <a:cubicBezTo>
                    <a:pt x="11459" y="0"/>
                    <a:pt x="11885" y="426"/>
                    <a:pt x="11885" y="942"/>
                  </a:cubicBezTo>
                  <a:lnTo>
                    <a:pt x="11885" y="942"/>
                  </a:lnTo>
                  <a:cubicBezTo>
                    <a:pt x="11885" y="1490"/>
                    <a:pt x="11459" y="1915"/>
                    <a:pt x="10943" y="1915"/>
                  </a:cubicBezTo>
                  <a:close/>
                </a:path>
              </a:pathLst>
            </a:custGeom>
            <a:solidFill>
              <a:srgbClr val="DEDBF9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45;p91">
              <a:extLst>
                <a:ext uri="{FF2B5EF4-FFF2-40B4-BE49-F238E27FC236}">
                  <a16:creationId xmlns:a16="http://schemas.microsoft.com/office/drawing/2014/main" id="{CC6E7D73-BD57-B093-041D-9DCF351FD42B}"/>
                </a:ext>
              </a:extLst>
            </p:cNvPr>
            <p:cNvSpPr/>
            <p:nvPr/>
          </p:nvSpPr>
          <p:spPr>
            <a:xfrm>
              <a:off x="5241250" y="3704000"/>
              <a:ext cx="297150" cy="47900"/>
            </a:xfrm>
            <a:custGeom>
              <a:avLst/>
              <a:gdLst/>
              <a:ahLst/>
              <a:cxnLst/>
              <a:rect l="l" t="t" r="r" b="b"/>
              <a:pathLst>
                <a:path w="11886" h="1916" fill="none" extrusionOk="0">
                  <a:moveTo>
                    <a:pt x="10943" y="1915"/>
                  </a:moveTo>
                  <a:lnTo>
                    <a:pt x="943" y="1915"/>
                  </a:lnTo>
                  <a:cubicBezTo>
                    <a:pt x="426" y="1915"/>
                    <a:pt x="0" y="1490"/>
                    <a:pt x="0" y="942"/>
                  </a:cubicBezTo>
                  <a:lnTo>
                    <a:pt x="0" y="942"/>
                  </a:lnTo>
                  <a:cubicBezTo>
                    <a:pt x="0" y="426"/>
                    <a:pt x="426" y="0"/>
                    <a:pt x="943" y="0"/>
                  </a:cubicBezTo>
                  <a:lnTo>
                    <a:pt x="10943" y="0"/>
                  </a:lnTo>
                  <a:cubicBezTo>
                    <a:pt x="11459" y="0"/>
                    <a:pt x="11885" y="426"/>
                    <a:pt x="11885" y="942"/>
                  </a:cubicBezTo>
                  <a:lnTo>
                    <a:pt x="11885" y="942"/>
                  </a:lnTo>
                  <a:cubicBezTo>
                    <a:pt x="11885" y="1490"/>
                    <a:pt x="11459" y="1915"/>
                    <a:pt x="10943" y="1915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E0DDFB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46;p91">
              <a:extLst>
                <a:ext uri="{FF2B5EF4-FFF2-40B4-BE49-F238E27FC236}">
                  <a16:creationId xmlns:a16="http://schemas.microsoft.com/office/drawing/2014/main" id="{111B04AC-FA87-FF8E-5073-A54055F16CCA}"/>
                </a:ext>
              </a:extLst>
            </p:cNvPr>
            <p:cNvSpPr/>
            <p:nvPr/>
          </p:nvSpPr>
          <p:spPr>
            <a:xfrm>
              <a:off x="5582425" y="3704000"/>
              <a:ext cx="176325" cy="47900"/>
            </a:xfrm>
            <a:custGeom>
              <a:avLst/>
              <a:gdLst/>
              <a:ahLst/>
              <a:cxnLst/>
              <a:rect l="l" t="t" r="r" b="b"/>
              <a:pathLst>
                <a:path w="7053" h="1916" extrusionOk="0">
                  <a:moveTo>
                    <a:pt x="6111" y="1915"/>
                  </a:moveTo>
                  <a:lnTo>
                    <a:pt x="943" y="1915"/>
                  </a:lnTo>
                  <a:cubicBezTo>
                    <a:pt x="396" y="1915"/>
                    <a:pt x="1" y="1490"/>
                    <a:pt x="1" y="942"/>
                  </a:cubicBezTo>
                  <a:lnTo>
                    <a:pt x="1" y="942"/>
                  </a:lnTo>
                  <a:cubicBezTo>
                    <a:pt x="1" y="426"/>
                    <a:pt x="396" y="0"/>
                    <a:pt x="943" y="0"/>
                  </a:cubicBezTo>
                  <a:lnTo>
                    <a:pt x="6111" y="0"/>
                  </a:lnTo>
                  <a:cubicBezTo>
                    <a:pt x="6627" y="0"/>
                    <a:pt x="7053" y="426"/>
                    <a:pt x="7053" y="942"/>
                  </a:cubicBezTo>
                  <a:lnTo>
                    <a:pt x="7053" y="942"/>
                  </a:lnTo>
                  <a:cubicBezTo>
                    <a:pt x="7053" y="1490"/>
                    <a:pt x="6627" y="1915"/>
                    <a:pt x="6111" y="1915"/>
                  </a:cubicBezTo>
                  <a:close/>
                </a:path>
              </a:pathLst>
            </a:custGeom>
            <a:solidFill>
              <a:srgbClr val="DEDBF9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47;p91">
              <a:extLst>
                <a:ext uri="{FF2B5EF4-FFF2-40B4-BE49-F238E27FC236}">
                  <a16:creationId xmlns:a16="http://schemas.microsoft.com/office/drawing/2014/main" id="{E97FCCFF-5B4F-CBCA-4DA5-105E4A598E58}"/>
                </a:ext>
              </a:extLst>
            </p:cNvPr>
            <p:cNvSpPr/>
            <p:nvPr/>
          </p:nvSpPr>
          <p:spPr>
            <a:xfrm>
              <a:off x="5582425" y="3704000"/>
              <a:ext cx="176325" cy="47900"/>
            </a:xfrm>
            <a:custGeom>
              <a:avLst/>
              <a:gdLst/>
              <a:ahLst/>
              <a:cxnLst/>
              <a:rect l="l" t="t" r="r" b="b"/>
              <a:pathLst>
                <a:path w="7053" h="1916" fill="none" extrusionOk="0">
                  <a:moveTo>
                    <a:pt x="6111" y="1915"/>
                  </a:moveTo>
                  <a:lnTo>
                    <a:pt x="943" y="1915"/>
                  </a:lnTo>
                  <a:cubicBezTo>
                    <a:pt x="396" y="1915"/>
                    <a:pt x="1" y="1490"/>
                    <a:pt x="1" y="942"/>
                  </a:cubicBezTo>
                  <a:lnTo>
                    <a:pt x="1" y="942"/>
                  </a:lnTo>
                  <a:cubicBezTo>
                    <a:pt x="1" y="426"/>
                    <a:pt x="396" y="0"/>
                    <a:pt x="943" y="0"/>
                  </a:cubicBezTo>
                  <a:lnTo>
                    <a:pt x="6111" y="0"/>
                  </a:lnTo>
                  <a:cubicBezTo>
                    <a:pt x="6627" y="0"/>
                    <a:pt x="7053" y="426"/>
                    <a:pt x="7053" y="942"/>
                  </a:cubicBezTo>
                  <a:lnTo>
                    <a:pt x="7053" y="942"/>
                  </a:lnTo>
                  <a:cubicBezTo>
                    <a:pt x="7053" y="1490"/>
                    <a:pt x="6627" y="1915"/>
                    <a:pt x="6111" y="1915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E0DDFB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48;p91">
              <a:extLst>
                <a:ext uri="{FF2B5EF4-FFF2-40B4-BE49-F238E27FC236}">
                  <a16:creationId xmlns:a16="http://schemas.microsoft.com/office/drawing/2014/main" id="{23784BC1-003E-4E21-636E-B9F4DF18C60C}"/>
                </a:ext>
              </a:extLst>
            </p:cNvPr>
            <p:cNvSpPr/>
            <p:nvPr/>
          </p:nvSpPr>
          <p:spPr>
            <a:xfrm>
              <a:off x="5241250" y="3232850"/>
              <a:ext cx="517500" cy="285750"/>
            </a:xfrm>
            <a:custGeom>
              <a:avLst/>
              <a:gdLst/>
              <a:ahLst/>
              <a:cxnLst/>
              <a:rect l="l" t="t" r="r" b="b"/>
              <a:pathLst>
                <a:path w="20700" h="11430" extrusionOk="0">
                  <a:moveTo>
                    <a:pt x="19180" y="11430"/>
                  </a:moveTo>
                  <a:lnTo>
                    <a:pt x="1520" y="11430"/>
                  </a:lnTo>
                  <a:cubicBezTo>
                    <a:pt x="669" y="11430"/>
                    <a:pt x="0" y="10761"/>
                    <a:pt x="0" y="9910"/>
                  </a:cubicBezTo>
                  <a:lnTo>
                    <a:pt x="0" y="1521"/>
                  </a:lnTo>
                  <a:cubicBezTo>
                    <a:pt x="0" y="670"/>
                    <a:pt x="669" y="1"/>
                    <a:pt x="1520" y="1"/>
                  </a:cubicBezTo>
                  <a:lnTo>
                    <a:pt x="19180" y="1"/>
                  </a:lnTo>
                  <a:cubicBezTo>
                    <a:pt x="20031" y="1"/>
                    <a:pt x="20700" y="670"/>
                    <a:pt x="20700" y="1521"/>
                  </a:cubicBezTo>
                  <a:lnTo>
                    <a:pt x="20700" y="9910"/>
                  </a:lnTo>
                  <a:cubicBezTo>
                    <a:pt x="20700" y="10761"/>
                    <a:pt x="20031" y="11430"/>
                    <a:pt x="19180" y="114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49;p91">
              <a:extLst>
                <a:ext uri="{FF2B5EF4-FFF2-40B4-BE49-F238E27FC236}">
                  <a16:creationId xmlns:a16="http://schemas.microsoft.com/office/drawing/2014/main" id="{EBD0A126-B7A4-3243-E5DB-8E7C9AC662F6}"/>
                </a:ext>
              </a:extLst>
            </p:cNvPr>
            <p:cNvSpPr/>
            <p:nvPr/>
          </p:nvSpPr>
          <p:spPr>
            <a:xfrm>
              <a:off x="5241250" y="3232850"/>
              <a:ext cx="517500" cy="285750"/>
            </a:xfrm>
            <a:custGeom>
              <a:avLst/>
              <a:gdLst/>
              <a:ahLst/>
              <a:cxnLst/>
              <a:rect l="l" t="t" r="r" b="b"/>
              <a:pathLst>
                <a:path w="20700" h="11430" fill="none" extrusionOk="0">
                  <a:moveTo>
                    <a:pt x="19180" y="11430"/>
                  </a:moveTo>
                  <a:lnTo>
                    <a:pt x="1520" y="11430"/>
                  </a:lnTo>
                  <a:cubicBezTo>
                    <a:pt x="669" y="11430"/>
                    <a:pt x="0" y="10761"/>
                    <a:pt x="0" y="9910"/>
                  </a:cubicBezTo>
                  <a:lnTo>
                    <a:pt x="0" y="1521"/>
                  </a:lnTo>
                  <a:cubicBezTo>
                    <a:pt x="0" y="670"/>
                    <a:pt x="669" y="1"/>
                    <a:pt x="1520" y="1"/>
                  </a:cubicBezTo>
                  <a:lnTo>
                    <a:pt x="19180" y="1"/>
                  </a:lnTo>
                  <a:cubicBezTo>
                    <a:pt x="20031" y="1"/>
                    <a:pt x="20700" y="670"/>
                    <a:pt x="20700" y="1521"/>
                  </a:cubicBezTo>
                  <a:lnTo>
                    <a:pt x="20700" y="9910"/>
                  </a:lnTo>
                  <a:cubicBezTo>
                    <a:pt x="20700" y="10761"/>
                    <a:pt x="20031" y="11430"/>
                    <a:pt x="19180" y="11430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50;p91">
              <a:extLst>
                <a:ext uri="{FF2B5EF4-FFF2-40B4-BE49-F238E27FC236}">
                  <a16:creationId xmlns:a16="http://schemas.microsoft.com/office/drawing/2014/main" id="{809EC384-55B8-2AA8-7046-1F63466C99E0}"/>
                </a:ext>
              </a:extLst>
            </p:cNvPr>
            <p:cNvSpPr/>
            <p:nvPr/>
          </p:nvSpPr>
          <p:spPr>
            <a:xfrm>
              <a:off x="5458575" y="3324050"/>
              <a:ext cx="86650" cy="101850"/>
            </a:xfrm>
            <a:custGeom>
              <a:avLst/>
              <a:gdLst/>
              <a:ahLst/>
              <a:cxnLst/>
              <a:rect l="l" t="t" r="r" b="b"/>
              <a:pathLst>
                <a:path w="3466" h="4074" extrusionOk="0">
                  <a:moveTo>
                    <a:pt x="3222" y="1703"/>
                  </a:moveTo>
                  <a:lnTo>
                    <a:pt x="578" y="152"/>
                  </a:lnTo>
                  <a:cubicBezTo>
                    <a:pt x="304" y="0"/>
                    <a:pt x="0" y="183"/>
                    <a:pt x="0" y="487"/>
                  </a:cubicBezTo>
                  <a:lnTo>
                    <a:pt x="0" y="3557"/>
                  </a:lnTo>
                  <a:cubicBezTo>
                    <a:pt x="0" y="3861"/>
                    <a:pt x="304" y="4073"/>
                    <a:pt x="578" y="3921"/>
                  </a:cubicBezTo>
                  <a:lnTo>
                    <a:pt x="3222" y="2341"/>
                  </a:lnTo>
                  <a:cubicBezTo>
                    <a:pt x="3466" y="2250"/>
                    <a:pt x="3466" y="1855"/>
                    <a:pt x="3222" y="17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51;p91">
              <a:extLst>
                <a:ext uri="{FF2B5EF4-FFF2-40B4-BE49-F238E27FC236}">
                  <a16:creationId xmlns:a16="http://schemas.microsoft.com/office/drawing/2014/main" id="{2FF80D67-1548-FA9B-81D8-77A5820D8E5D}"/>
                </a:ext>
              </a:extLst>
            </p:cNvPr>
            <p:cNvSpPr/>
            <p:nvPr/>
          </p:nvSpPr>
          <p:spPr>
            <a:xfrm>
              <a:off x="5257200" y="3608250"/>
              <a:ext cx="484850" cy="25"/>
            </a:xfrm>
            <a:custGeom>
              <a:avLst/>
              <a:gdLst/>
              <a:ahLst/>
              <a:cxnLst/>
              <a:rect l="l" t="t" r="r" b="b"/>
              <a:pathLst>
                <a:path w="19394" h="1" fill="none" extrusionOk="0">
                  <a:moveTo>
                    <a:pt x="1" y="0"/>
                  </a:moveTo>
                  <a:lnTo>
                    <a:pt x="19393" y="0"/>
                  </a:lnTo>
                </a:path>
              </a:pathLst>
            </a:custGeom>
            <a:noFill/>
            <a:ln w="19000" cap="rnd" cmpd="sng">
              <a:solidFill>
                <a:srgbClr val="DEDBF9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52;p91">
              <a:extLst>
                <a:ext uri="{FF2B5EF4-FFF2-40B4-BE49-F238E27FC236}">
                  <a16:creationId xmlns:a16="http://schemas.microsoft.com/office/drawing/2014/main" id="{9D2A88AA-6FF5-B60F-29BC-F8A3140508D4}"/>
                </a:ext>
              </a:extLst>
            </p:cNvPr>
            <p:cNvSpPr/>
            <p:nvPr/>
          </p:nvSpPr>
          <p:spPr>
            <a:xfrm>
              <a:off x="5257200" y="3608250"/>
              <a:ext cx="152775" cy="25"/>
            </a:xfrm>
            <a:custGeom>
              <a:avLst/>
              <a:gdLst/>
              <a:ahLst/>
              <a:cxnLst/>
              <a:rect l="l" t="t" r="r" b="b"/>
              <a:pathLst>
                <a:path w="6111" h="1" fill="none" extrusionOk="0">
                  <a:moveTo>
                    <a:pt x="1" y="0"/>
                  </a:moveTo>
                  <a:lnTo>
                    <a:pt x="6110" y="0"/>
                  </a:lnTo>
                </a:path>
              </a:pathLst>
            </a:custGeom>
            <a:noFill/>
            <a:ln w="19000" cap="rnd" cmpd="sng">
              <a:solidFill>
                <a:srgbClr val="D074B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53;p91">
              <a:extLst>
                <a:ext uri="{FF2B5EF4-FFF2-40B4-BE49-F238E27FC236}">
                  <a16:creationId xmlns:a16="http://schemas.microsoft.com/office/drawing/2014/main" id="{DDA6B831-CB7E-721B-F9EC-F88982F0C7BE}"/>
                </a:ext>
              </a:extLst>
            </p:cNvPr>
            <p:cNvSpPr/>
            <p:nvPr/>
          </p:nvSpPr>
          <p:spPr>
            <a:xfrm>
              <a:off x="5365100" y="3576325"/>
              <a:ext cx="63100" cy="63100"/>
            </a:xfrm>
            <a:custGeom>
              <a:avLst/>
              <a:gdLst/>
              <a:ahLst/>
              <a:cxnLst/>
              <a:rect l="l" t="t" r="r" b="b"/>
              <a:pathLst>
                <a:path w="2524" h="2524" extrusionOk="0">
                  <a:moveTo>
                    <a:pt x="2524" y="1277"/>
                  </a:moveTo>
                  <a:cubicBezTo>
                    <a:pt x="2524" y="1976"/>
                    <a:pt x="1977" y="2524"/>
                    <a:pt x="1277" y="2524"/>
                  </a:cubicBezTo>
                  <a:cubicBezTo>
                    <a:pt x="578" y="2524"/>
                    <a:pt x="1" y="1976"/>
                    <a:pt x="1" y="1277"/>
                  </a:cubicBezTo>
                  <a:cubicBezTo>
                    <a:pt x="1" y="578"/>
                    <a:pt x="578" y="1"/>
                    <a:pt x="1277" y="1"/>
                  </a:cubicBezTo>
                  <a:cubicBezTo>
                    <a:pt x="1977" y="1"/>
                    <a:pt x="2524" y="578"/>
                    <a:pt x="2524" y="1277"/>
                  </a:cubicBezTo>
                  <a:close/>
                </a:path>
              </a:pathLst>
            </a:custGeom>
            <a:solidFill>
              <a:srgbClr val="DD81C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578;p75">
            <a:extLst>
              <a:ext uri="{FF2B5EF4-FFF2-40B4-BE49-F238E27FC236}">
                <a16:creationId xmlns:a16="http://schemas.microsoft.com/office/drawing/2014/main" id="{115293EE-71E9-8CC2-44FD-A367705B83AC}"/>
              </a:ext>
            </a:extLst>
          </p:cNvPr>
          <p:cNvSpPr/>
          <p:nvPr/>
        </p:nvSpPr>
        <p:spPr>
          <a:xfrm>
            <a:off x="7677318" y="2175937"/>
            <a:ext cx="294843" cy="281814"/>
          </a:xfrm>
          <a:custGeom>
            <a:avLst/>
            <a:gdLst/>
            <a:ahLst/>
            <a:cxnLst/>
            <a:rect l="l" t="t" r="r" b="b"/>
            <a:pathLst>
              <a:path w="3686" h="3523" extrusionOk="0">
                <a:moveTo>
                  <a:pt x="1305" y="1283"/>
                </a:moveTo>
                <a:cubicBezTo>
                  <a:pt x="1132" y="1448"/>
                  <a:pt x="1025" y="1703"/>
                  <a:pt x="992" y="1924"/>
                </a:cubicBezTo>
                <a:lnTo>
                  <a:pt x="992" y="1938"/>
                </a:lnTo>
                <a:lnTo>
                  <a:pt x="992" y="3114"/>
                </a:lnTo>
                <a:cubicBezTo>
                  <a:pt x="992" y="3139"/>
                  <a:pt x="1003" y="3162"/>
                  <a:pt x="1014" y="3173"/>
                </a:cubicBezTo>
                <a:cubicBezTo>
                  <a:pt x="1095" y="3254"/>
                  <a:pt x="1202" y="3338"/>
                  <a:pt x="1305" y="3408"/>
                </a:cubicBezTo>
                <a:cubicBezTo>
                  <a:pt x="1423" y="3478"/>
                  <a:pt x="1541" y="3523"/>
                  <a:pt x="1655" y="3523"/>
                </a:cubicBezTo>
                <a:lnTo>
                  <a:pt x="2227" y="3523"/>
                </a:lnTo>
                <a:lnTo>
                  <a:pt x="2857" y="3523"/>
                </a:lnTo>
                <a:cubicBezTo>
                  <a:pt x="3081" y="3523"/>
                  <a:pt x="3254" y="3372"/>
                  <a:pt x="3302" y="3162"/>
                </a:cubicBezTo>
                <a:cubicBezTo>
                  <a:pt x="3302" y="3139"/>
                  <a:pt x="3313" y="3128"/>
                  <a:pt x="3336" y="3114"/>
                </a:cubicBezTo>
                <a:cubicBezTo>
                  <a:pt x="3487" y="3044"/>
                  <a:pt x="3501" y="2834"/>
                  <a:pt x="3476" y="2683"/>
                </a:cubicBezTo>
                <a:lnTo>
                  <a:pt x="3476" y="2672"/>
                </a:lnTo>
                <a:cubicBezTo>
                  <a:pt x="3476" y="2649"/>
                  <a:pt x="3487" y="2624"/>
                  <a:pt x="3501" y="2613"/>
                </a:cubicBezTo>
                <a:cubicBezTo>
                  <a:pt x="3686" y="2473"/>
                  <a:pt x="3652" y="2204"/>
                  <a:pt x="3571" y="2030"/>
                </a:cubicBezTo>
                <a:lnTo>
                  <a:pt x="3571" y="2019"/>
                </a:lnTo>
                <a:cubicBezTo>
                  <a:pt x="3557" y="2008"/>
                  <a:pt x="3557" y="1983"/>
                  <a:pt x="3557" y="1972"/>
                </a:cubicBezTo>
                <a:cubicBezTo>
                  <a:pt x="3582" y="1913"/>
                  <a:pt x="3593" y="1843"/>
                  <a:pt x="3593" y="1784"/>
                </a:cubicBezTo>
                <a:cubicBezTo>
                  <a:pt x="3593" y="1703"/>
                  <a:pt x="3571" y="1633"/>
                  <a:pt x="3523" y="1574"/>
                </a:cubicBezTo>
                <a:cubicBezTo>
                  <a:pt x="3476" y="1529"/>
                  <a:pt x="3417" y="1504"/>
                  <a:pt x="3361" y="1482"/>
                </a:cubicBezTo>
                <a:cubicBezTo>
                  <a:pt x="3313" y="1470"/>
                  <a:pt x="3254" y="1470"/>
                  <a:pt x="3196" y="1470"/>
                </a:cubicBezTo>
                <a:lnTo>
                  <a:pt x="2543" y="1470"/>
                </a:lnTo>
                <a:cubicBezTo>
                  <a:pt x="2425" y="1470"/>
                  <a:pt x="2344" y="1434"/>
                  <a:pt x="2297" y="1330"/>
                </a:cubicBezTo>
                <a:cubicBezTo>
                  <a:pt x="2241" y="1190"/>
                  <a:pt x="2297" y="944"/>
                  <a:pt x="2344" y="818"/>
                </a:cubicBezTo>
                <a:cubicBezTo>
                  <a:pt x="2367" y="723"/>
                  <a:pt x="2392" y="630"/>
                  <a:pt x="2392" y="549"/>
                </a:cubicBezTo>
                <a:cubicBezTo>
                  <a:pt x="2392" y="409"/>
                  <a:pt x="2355" y="280"/>
                  <a:pt x="2285" y="163"/>
                </a:cubicBezTo>
                <a:cubicBezTo>
                  <a:pt x="2274" y="140"/>
                  <a:pt x="2252" y="104"/>
                  <a:pt x="2227" y="70"/>
                </a:cubicBezTo>
                <a:cubicBezTo>
                  <a:pt x="2204" y="48"/>
                  <a:pt x="2171" y="11"/>
                  <a:pt x="2145" y="0"/>
                </a:cubicBezTo>
                <a:lnTo>
                  <a:pt x="2112" y="0"/>
                </a:lnTo>
                <a:lnTo>
                  <a:pt x="2005" y="0"/>
                </a:lnTo>
                <a:cubicBezTo>
                  <a:pt x="1961" y="0"/>
                  <a:pt x="1913" y="34"/>
                  <a:pt x="1913" y="81"/>
                </a:cubicBezTo>
                <a:cubicBezTo>
                  <a:pt x="1913" y="280"/>
                  <a:pt x="1902" y="479"/>
                  <a:pt x="1843" y="664"/>
                </a:cubicBezTo>
                <a:cubicBezTo>
                  <a:pt x="1784" y="899"/>
                  <a:pt x="1655" y="1073"/>
                  <a:pt x="1445" y="1190"/>
                </a:cubicBezTo>
                <a:cubicBezTo>
                  <a:pt x="1387" y="1213"/>
                  <a:pt x="1353" y="1249"/>
                  <a:pt x="1305" y="1283"/>
                </a:cubicBezTo>
                <a:close/>
                <a:moveTo>
                  <a:pt x="793" y="3290"/>
                </a:moveTo>
                <a:lnTo>
                  <a:pt x="793" y="1552"/>
                </a:lnTo>
                <a:cubicBezTo>
                  <a:pt x="793" y="1529"/>
                  <a:pt x="793" y="1504"/>
                  <a:pt x="782" y="1482"/>
                </a:cubicBezTo>
                <a:cubicBezTo>
                  <a:pt x="771" y="1482"/>
                  <a:pt x="771" y="1470"/>
                  <a:pt x="757" y="1470"/>
                </a:cubicBezTo>
                <a:cubicBezTo>
                  <a:pt x="734" y="1448"/>
                  <a:pt x="712" y="1423"/>
                  <a:pt x="675" y="1423"/>
                </a:cubicBezTo>
                <a:lnTo>
                  <a:pt x="126" y="1423"/>
                </a:lnTo>
                <a:cubicBezTo>
                  <a:pt x="93" y="1423"/>
                  <a:pt x="70" y="1434"/>
                  <a:pt x="45" y="1459"/>
                </a:cubicBezTo>
                <a:lnTo>
                  <a:pt x="34" y="1459"/>
                </a:lnTo>
                <a:lnTo>
                  <a:pt x="34" y="1470"/>
                </a:lnTo>
                <a:cubicBezTo>
                  <a:pt x="12" y="1493"/>
                  <a:pt x="0" y="1518"/>
                  <a:pt x="0" y="1552"/>
                </a:cubicBezTo>
                <a:lnTo>
                  <a:pt x="0" y="3290"/>
                </a:lnTo>
                <a:cubicBezTo>
                  <a:pt x="0" y="3324"/>
                  <a:pt x="12" y="3349"/>
                  <a:pt x="34" y="3372"/>
                </a:cubicBezTo>
                <a:cubicBezTo>
                  <a:pt x="56" y="3394"/>
                  <a:pt x="93" y="3408"/>
                  <a:pt x="126" y="3408"/>
                </a:cubicBezTo>
                <a:lnTo>
                  <a:pt x="675" y="3408"/>
                </a:lnTo>
                <a:cubicBezTo>
                  <a:pt x="701" y="3408"/>
                  <a:pt x="734" y="3408"/>
                  <a:pt x="757" y="3383"/>
                </a:cubicBezTo>
                <a:lnTo>
                  <a:pt x="757" y="3372"/>
                </a:lnTo>
                <a:lnTo>
                  <a:pt x="757" y="3372"/>
                </a:lnTo>
                <a:cubicBezTo>
                  <a:pt x="771" y="3372"/>
                  <a:pt x="771" y="3360"/>
                  <a:pt x="782" y="3349"/>
                </a:cubicBezTo>
                <a:cubicBezTo>
                  <a:pt x="793" y="3338"/>
                  <a:pt x="793" y="3313"/>
                  <a:pt x="793" y="329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2254;p91">
            <a:extLst>
              <a:ext uri="{FF2B5EF4-FFF2-40B4-BE49-F238E27FC236}">
                <a16:creationId xmlns:a16="http://schemas.microsoft.com/office/drawing/2014/main" id="{CA582F1A-49DA-246B-59C9-BF31D1494D6A}"/>
              </a:ext>
            </a:extLst>
          </p:cNvPr>
          <p:cNvGrpSpPr/>
          <p:nvPr/>
        </p:nvGrpSpPr>
        <p:grpSpPr>
          <a:xfrm>
            <a:off x="6983363" y="4169925"/>
            <a:ext cx="1196850" cy="348800"/>
            <a:chOff x="2175350" y="3842350"/>
            <a:chExt cx="1196850" cy="348800"/>
          </a:xfrm>
        </p:grpSpPr>
        <p:sp>
          <p:nvSpPr>
            <p:cNvPr id="27" name="Google Shape;2255;p91">
              <a:extLst>
                <a:ext uri="{FF2B5EF4-FFF2-40B4-BE49-F238E27FC236}">
                  <a16:creationId xmlns:a16="http://schemas.microsoft.com/office/drawing/2014/main" id="{9C4EBBB0-7E27-BEFD-4A70-98818B8E701E}"/>
                </a:ext>
              </a:extLst>
            </p:cNvPr>
            <p:cNvSpPr/>
            <p:nvPr/>
          </p:nvSpPr>
          <p:spPr>
            <a:xfrm>
              <a:off x="2597075" y="3842350"/>
              <a:ext cx="348825" cy="348800"/>
            </a:xfrm>
            <a:custGeom>
              <a:avLst/>
              <a:gdLst/>
              <a:ahLst/>
              <a:cxnLst/>
              <a:rect l="l" t="t" r="r" b="b"/>
              <a:pathLst>
                <a:path w="13953" h="13952" extrusionOk="0">
                  <a:moveTo>
                    <a:pt x="10183" y="13952"/>
                  </a:moveTo>
                  <a:lnTo>
                    <a:pt x="3770" y="13952"/>
                  </a:lnTo>
                  <a:cubicBezTo>
                    <a:pt x="1673" y="13952"/>
                    <a:pt x="1" y="12280"/>
                    <a:pt x="1" y="10183"/>
                  </a:cubicBezTo>
                  <a:lnTo>
                    <a:pt x="1" y="3769"/>
                  </a:lnTo>
                  <a:cubicBezTo>
                    <a:pt x="1" y="1672"/>
                    <a:pt x="1673" y="0"/>
                    <a:pt x="3770" y="0"/>
                  </a:cubicBezTo>
                  <a:lnTo>
                    <a:pt x="10183" y="0"/>
                  </a:lnTo>
                  <a:cubicBezTo>
                    <a:pt x="12281" y="0"/>
                    <a:pt x="13952" y="1672"/>
                    <a:pt x="13952" y="3769"/>
                  </a:cubicBezTo>
                  <a:lnTo>
                    <a:pt x="13952" y="10183"/>
                  </a:lnTo>
                  <a:cubicBezTo>
                    <a:pt x="13952" y="12250"/>
                    <a:pt x="12281" y="13952"/>
                    <a:pt x="10183" y="139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56;p91">
              <a:extLst>
                <a:ext uri="{FF2B5EF4-FFF2-40B4-BE49-F238E27FC236}">
                  <a16:creationId xmlns:a16="http://schemas.microsoft.com/office/drawing/2014/main" id="{61A51281-FF16-B760-AD53-A35CDBA7E771}"/>
                </a:ext>
              </a:extLst>
            </p:cNvPr>
            <p:cNvSpPr/>
            <p:nvPr/>
          </p:nvSpPr>
          <p:spPr>
            <a:xfrm>
              <a:off x="2673075" y="3915300"/>
              <a:ext cx="201400" cy="201375"/>
            </a:xfrm>
            <a:custGeom>
              <a:avLst/>
              <a:gdLst/>
              <a:ahLst/>
              <a:cxnLst/>
              <a:rect l="l" t="t" r="r" b="b"/>
              <a:pathLst>
                <a:path w="8056" h="8055" extrusionOk="0">
                  <a:moveTo>
                    <a:pt x="4043" y="608"/>
                  </a:moveTo>
                  <a:cubicBezTo>
                    <a:pt x="5897" y="608"/>
                    <a:pt x="7447" y="2128"/>
                    <a:pt x="7447" y="4043"/>
                  </a:cubicBezTo>
                  <a:cubicBezTo>
                    <a:pt x="7447" y="5927"/>
                    <a:pt x="5897" y="7447"/>
                    <a:pt x="4043" y="7447"/>
                  </a:cubicBezTo>
                  <a:cubicBezTo>
                    <a:pt x="2128" y="7447"/>
                    <a:pt x="608" y="5897"/>
                    <a:pt x="608" y="4043"/>
                  </a:cubicBezTo>
                  <a:cubicBezTo>
                    <a:pt x="608" y="2128"/>
                    <a:pt x="2189" y="608"/>
                    <a:pt x="4043" y="608"/>
                  </a:cubicBezTo>
                  <a:close/>
                  <a:moveTo>
                    <a:pt x="4043" y="0"/>
                  </a:moveTo>
                  <a:cubicBezTo>
                    <a:pt x="1824" y="0"/>
                    <a:pt x="0" y="1793"/>
                    <a:pt x="0" y="4043"/>
                  </a:cubicBezTo>
                  <a:cubicBezTo>
                    <a:pt x="0" y="6231"/>
                    <a:pt x="1794" y="8055"/>
                    <a:pt x="4043" y="8055"/>
                  </a:cubicBezTo>
                  <a:cubicBezTo>
                    <a:pt x="6292" y="8055"/>
                    <a:pt x="8055" y="6292"/>
                    <a:pt x="8055" y="4043"/>
                  </a:cubicBezTo>
                  <a:cubicBezTo>
                    <a:pt x="8055" y="1824"/>
                    <a:pt x="6262" y="0"/>
                    <a:pt x="40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57;p91">
              <a:extLst>
                <a:ext uri="{FF2B5EF4-FFF2-40B4-BE49-F238E27FC236}">
                  <a16:creationId xmlns:a16="http://schemas.microsoft.com/office/drawing/2014/main" id="{06144888-996D-DE0A-92E0-513303D3A135}"/>
                </a:ext>
              </a:extLst>
            </p:cNvPr>
            <p:cNvSpPr/>
            <p:nvPr/>
          </p:nvSpPr>
          <p:spPr>
            <a:xfrm>
              <a:off x="2750575" y="3973950"/>
              <a:ext cx="72975" cy="85600"/>
            </a:xfrm>
            <a:custGeom>
              <a:avLst/>
              <a:gdLst/>
              <a:ahLst/>
              <a:cxnLst/>
              <a:rect l="l" t="t" r="r" b="b"/>
              <a:pathLst>
                <a:path w="2919" h="3424" extrusionOk="0">
                  <a:moveTo>
                    <a:pt x="347" y="0"/>
                  </a:moveTo>
                  <a:cubicBezTo>
                    <a:pt x="172" y="0"/>
                    <a:pt x="1" y="154"/>
                    <a:pt x="1" y="359"/>
                  </a:cubicBezTo>
                  <a:lnTo>
                    <a:pt x="1" y="3065"/>
                  </a:lnTo>
                  <a:cubicBezTo>
                    <a:pt x="1" y="3270"/>
                    <a:pt x="172" y="3424"/>
                    <a:pt x="347" y="3424"/>
                  </a:cubicBezTo>
                  <a:cubicBezTo>
                    <a:pt x="405" y="3424"/>
                    <a:pt x="464" y="3407"/>
                    <a:pt x="517" y="3369"/>
                  </a:cubicBezTo>
                  <a:lnTo>
                    <a:pt x="2676" y="2001"/>
                  </a:lnTo>
                  <a:cubicBezTo>
                    <a:pt x="2919" y="1849"/>
                    <a:pt x="2919" y="1545"/>
                    <a:pt x="2676" y="1423"/>
                  </a:cubicBezTo>
                  <a:lnTo>
                    <a:pt x="517" y="55"/>
                  </a:lnTo>
                  <a:cubicBezTo>
                    <a:pt x="464" y="17"/>
                    <a:pt x="405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58;p91">
              <a:extLst>
                <a:ext uri="{FF2B5EF4-FFF2-40B4-BE49-F238E27FC236}">
                  <a16:creationId xmlns:a16="http://schemas.microsoft.com/office/drawing/2014/main" id="{8CBB9F68-915A-4592-5AEE-D91A1823F033}"/>
                </a:ext>
              </a:extLst>
            </p:cNvPr>
            <p:cNvSpPr/>
            <p:nvPr/>
          </p:nvSpPr>
          <p:spPr>
            <a:xfrm>
              <a:off x="3024150" y="3842350"/>
              <a:ext cx="348050" cy="348800"/>
            </a:xfrm>
            <a:custGeom>
              <a:avLst/>
              <a:gdLst/>
              <a:ahLst/>
              <a:cxnLst/>
              <a:rect l="l" t="t" r="r" b="b"/>
              <a:pathLst>
                <a:path w="13922" h="13952" extrusionOk="0">
                  <a:moveTo>
                    <a:pt x="10183" y="13952"/>
                  </a:moveTo>
                  <a:lnTo>
                    <a:pt x="3739" y="13952"/>
                  </a:lnTo>
                  <a:cubicBezTo>
                    <a:pt x="1672" y="13952"/>
                    <a:pt x="0" y="12280"/>
                    <a:pt x="0" y="10183"/>
                  </a:cubicBezTo>
                  <a:lnTo>
                    <a:pt x="0" y="3769"/>
                  </a:lnTo>
                  <a:cubicBezTo>
                    <a:pt x="0" y="1672"/>
                    <a:pt x="1672" y="0"/>
                    <a:pt x="3739" y="0"/>
                  </a:cubicBezTo>
                  <a:lnTo>
                    <a:pt x="10183" y="0"/>
                  </a:lnTo>
                  <a:cubicBezTo>
                    <a:pt x="12250" y="0"/>
                    <a:pt x="13921" y="1672"/>
                    <a:pt x="13921" y="3769"/>
                  </a:cubicBezTo>
                  <a:lnTo>
                    <a:pt x="13921" y="10183"/>
                  </a:lnTo>
                  <a:cubicBezTo>
                    <a:pt x="13921" y="12250"/>
                    <a:pt x="12250" y="13952"/>
                    <a:pt x="10183" y="139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59;p91">
              <a:extLst>
                <a:ext uri="{FF2B5EF4-FFF2-40B4-BE49-F238E27FC236}">
                  <a16:creationId xmlns:a16="http://schemas.microsoft.com/office/drawing/2014/main" id="{AB85A3E0-1689-C9F1-E323-8B20AD77F534}"/>
                </a:ext>
              </a:extLst>
            </p:cNvPr>
            <p:cNvSpPr/>
            <p:nvPr/>
          </p:nvSpPr>
          <p:spPr>
            <a:xfrm>
              <a:off x="3122925" y="3963425"/>
              <a:ext cx="88925" cy="105875"/>
            </a:xfrm>
            <a:custGeom>
              <a:avLst/>
              <a:gdLst/>
              <a:ahLst/>
              <a:cxnLst/>
              <a:rect l="l" t="t" r="r" b="b"/>
              <a:pathLst>
                <a:path w="3557" h="4235" extrusionOk="0">
                  <a:moveTo>
                    <a:pt x="445" y="1"/>
                  </a:moveTo>
                  <a:cubicBezTo>
                    <a:pt x="220" y="1"/>
                    <a:pt x="1" y="187"/>
                    <a:pt x="1" y="446"/>
                  </a:cubicBezTo>
                  <a:lnTo>
                    <a:pt x="1" y="3790"/>
                  </a:lnTo>
                  <a:cubicBezTo>
                    <a:pt x="1" y="4037"/>
                    <a:pt x="184" y="4234"/>
                    <a:pt x="402" y="4234"/>
                  </a:cubicBezTo>
                  <a:cubicBezTo>
                    <a:pt x="479" y="4234"/>
                    <a:pt x="560" y="4210"/>
                    <a:pt x="639" y="4154"/>
                  </a:cubicBezTo>
                  <a:lnTo>
                    <a:pt x="3283" y="2483"/>
                  </a:lnTo>
                  <a:cubicBezTo>
                    <a:pt x="3557" y="2300"/>
                    <a:pt x="3557" y="1935"/>
                    <a:pt x="3283" y="1723"/>
                  </a:cubicBezTo>
                  <a:lnTo>
                    <a:pt x="639" y="51"/>
                  </a:lnTo>
                  <a:cubicBezTo>
                    <a:pt x="577" y="17"/>
                    <a:pt x="511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60;p91">
              <a:extLst>
                <a:ext uri="{FF2B5EF4-FFF2-40B4-BE49-F238E27FC236}">
                  <a16:creationId xmlns:a16="http://schemas.microsoft.com/office/drawing/2014/main" id="{CAB518C4-02A2-8357-E012-574010A98726}"/>
                </a:ext>
              </a:extLst>
            </p:cNvPr>
            <p:cNvSpPr/>
            <p:nvPr/>
          </p:nvSpPr>
          <p:spPr>
            <a:xfrm>
              <a:off x="3186000" y="3963425"/>
              <a:ext cx="90450" cy="105875"/>
            </a:xfrm>
            <a:custGeom>
              <a:avLst/>
              <a:gdLst/>
              <a:ahLst/>
              <a:cxnLst/>
              <a:rect l="l" t="t" r="r" b="b"/>
              <a:pathLst>
                <a:path w="3618" h="4235" extrusionOk="0">
                  <a:moveTo>
                    <a:pt x="472" y="1"/>
                  </a:moveTo>
                  <a:cubicBezTo>
                    <a:pt x="238" y="1"/>
                    <a:pt x="0" y="187"/>
                    <a:pt x="0" y="446"/>
                  </a:cubicBezTo>
                  <a:lnTo>
                    <a:pt x="0" y="3790"/>
                  </a:lnTo>
                  <a:cubicBezTo>
                    <a:pt x="0" y="4037"/>
                    <a:pt x="200" y="4234"/>
                    <a:pt x="427" y="4234"/>
                  </a:cubicBezTo>
                  <a:cubicBezTo>
                    <a:pt x="507" y="4234"/>
                    <a:pt x="590" y="4210"/>
                    <a:pt x="669" y="4154"/>
                  </a:cubicBezTo>
                  <a:lnTo>
                    <a:pt x="3314" y="2483"/>
                  </a:lnTo>
                  <a:cubicBezTo>
                    <a:pt x="3618" y="2300"/>
                    <a:pt x="3618" y="1935"/>
                    <a:pt x="3314" y="1723"/>
                  </a:cubicBezTo>
                  <a:lnTo>
                    <a:pt x="669" y="51"/>
                  </a:lnTo>
                  <a:cubicBezTo>
                    <a:pt x="608" y="17"/>
                    <a:pt x="540" y="1"/>
                    <a:pt x="4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61;p91">
              <a:extLst>
                <a:ext uri="{FF2B5EF4-FFF2-40B4-BE49-F238E27FC236}">
                  <a16:creationId xmlns:a16="http://schemas.microsoft.com/office/drawing/2014/main" id="{5539F8BF-8F5B-9339-CDBD-08EF34B4B8F9}"/>
                </a:ext>
              </a:extLst>
            </p:cNvPr>
            <p:cNvSpPr/>
            <p:nvPr/>
          </p:nvSpPr>
          <p:spPr>
            <a:xfrm>
              <a:off x="2175350" y="3842350"/>
              <a:ext cx="348800" cy="348800"/>
            </a:xfrm>
            <a:custGeom>
              <a:avLst/>
              <a:gdLst/>
              <a:ahLst/>
              <a:cxnLst/>
              <a:rect l="l" t="t" r="r" b="b"/>
              <a:pathLst>
                <a:path w="13952" h="13952" extrusionOk="0">
                  <a:moveTo>
                    <a:pt x="10183" y="13952"/>
                  </a:moveTo>
                  <a:lnTo>
                    <a:pt x="3769" y="13952"/>
                  </a:lnTo>
                  <a:cubicBezTo>
                    <a:pt x="1672" y="13952"/>
                    <a:pt x="0" y="12280"/>
                    <a:pt x="0" y="10183"/>
                  </a:cubicBezTo>
                  <a:lnTo>
                    <a:pt x="0" y="3769"/>
                  </a:lnTo>
                  <a:cubicBezTo>
                    <a:pt x="0" y="1672"/>
                    <a:pt x="1672" y="0"/>
                    <a:pt x="3769" y="0"/>
                  </a:cubicBezTo>
                  <a:lnTo>
                    <a:pt x="10183" y="0"/>
                  </a:lnTo>
                  <a:cubicBezTo>
                    <a:pt x="12280" y="0"/>
                    <a:pt x="13952" y="1672"/>
                    <a:pt x="13952" y="3769"/>
                  </a:cubicBezTo>
                  <a:lnTo>
                    <a:pt x="13952" y="10183"/>
                  </a:lnTo>
                  <a:cubicBezTo>
                    <a:pt x="13952" y="12250"/>
                    <a:pt x="12280" y="13952"/>
                    <a:pt x="10183" y="139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62;p91">
              <a:extLst>
                <a:ext uri="{FF2B5EF4-FFF2-40B4-BE49-F238E27FC236}">
                  <a16:creationId xmlns:a16="http://schemas.microsoft.com/office/drawing/2014/main" id="{5E91B93B-3447-CFD5-01E9-3C55EE662320}"/>
                </a:ext>
              </a:extLst>
            </p:cNvPr>
            <p:cNvSpPr/>
            <p:nvPr/>
          </p:nvSpPr>
          <p:spPr>
            <a:xfrm>
              <a:off x="2336450" y="3963125"/>
              <a:ext cx="88925" cy="105525"/>
            </a:xfrm>
            <a:custGeom>
              <a:avLst/>
              <a:gdLst/>
              <a:ahLst/>
              <a:cxnLst/>
              <a:rect l="l" t="t" r="r" b="b"/>
              <a:pathLst>
                <a:path w="3557" h="4221" extrusionOk="0">
                  <a:moveTo>
                    <a:pt x="3134" y="0"/>
                  </a:moveTo>
                  <a:cubicBezTo>
                    <a:pt x="3063" y="0"/>
                    <a:pt x="2990" y="20"/>
                    <a:pt x="2918" y="63"/>
                  </a:cubicBezTo>
                  <a:lnTo>
                    <a:pt x="243" y="1735"/>
                  </a:lnTo>
                  <a:cubicBezTo>
                    <a:pt x="0" y="1947"/>
                    <a:pt x="0" y="2312"/>
                    <a:pt x="243" y="2495"/>
                  </a:cubicBezTo>
                  <a:lnTo>
                    <a:pt x="2918" y="4166"/>
                  </a:lnTo>
                  <a:cubicBezTo>
                    <a:pt x="2985" y="4203"/>
                    <a:pt x="3057" y="4220"/>
                    <a:pt x="3128" y="4220"/>
                  </a:cubicBezTo>
                  <a:cubicBezTo>
                    <a:pt x="3348" y="4220"/>
                    <a:pt x="3556" y="4054"/>
                    <a:pt x="3556" y="3802"/>
                  </a:cubicBezTo>
                  <a:lnTo>
                    <a:pt x="3556" y="458"/>
                  </a:lnTo>
                  <a:cubicBezTo>
                    <a:pt x="3556" y="203"/>
                    <a:pt x="3361" y="0"/>
                    <a:pt x="3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63;p91">
              <a:extLst>
                <a:ext uri="{FF2B5EF4-FFF2-40B4-BE49-F238E27FC236}">
                  <a16:creationId xmlns:a16="http://schemas.microsoft.com/office/drawing/2014/main" id="{EDFAE07C-1AC7-08BF-7626-F569BCFF048D}"/>
                </a:ext>
              </a:extLst>
            </p:cNvPr>
            <p:cNvSpPr/>
            <p:nvPr/>
          </p:nvSpPr>
          <p:spPr>
            <a:xfrm>
              <a:off x="2271850" y="3963125"/>
              <a:ext cx="88925" cy="105525"/>
            </a:xfrm>
            <a:custGeom>
              <a:avLst/>
              <a:gdLst/>
              <a:ahLst/>
              <a:cxnLst/>
              <a:rect l="l" t="t" r="r" b="b"/>
              <a:pathLst>
                <a:path w="3557" h="4221" extrusionOk="0">
                  <a:moveTo>
                    <a:pt x="3134" y="0"/>
                  </a:moveTo>
                  <a:cubicBezTo>
                    <a:pt x="3064" y="0"/>
                    <a:pt x="2990" y="20"/>
                    <a:pt x="2918" y="63"/>
                  </a:cubicBezTo>
                  <a:lnTo>
                    <a:pt x="244" y="1735"/>
                  </a:lnTo>
                  <a:cubicBezTo>
                    <a:pt x="0" y="1947"/>
                    <a:pt x="0" y="2312"/>
                    <a:pt x="244" y="2495"/>
                  </a:cubicBezTo>
                  <a:lnTo>
                    <a:pt x="2918" y="4166"/>
                  </a:lnTo>
                  <a:cubicBezTo>
                    <a:pt x="2985" y="4203"/>
                    <a:pt x="3057" y="4220"/>
                    <a:pt x="3128" y="4220"/>
                  </a:cubicBezTo>
                  <a:cubicBezTo>
                    <a:pt x="3348" y="4220"/>
                    <a:pt x="3557" y="4054"/>
                    <a:pt x="3557" y="3802"/>
                  </a:cubicBezTo>
                  <a:lnTo>
                    <a:pt x="3557" y="458"/>
                  </a:lnTo>
                  <a:cubicBezTo>
                    <a:pt x="3557" y="203"/>
                    <a:pt x="3362" y="0"/>
                    <a:pt x="3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86"/>
          <p:cNvSpPr txBox="1">
            <a:spLocks noGrp="1"/>
          </p:cNvSpPr>
          <p:nvPr>
            <p:ph type="subTitle" idx="1"/>
          </p:nvPr>
        </p:nvSpPr>
        <p:spPr>
          <a:xfrm>
            <a:off x="2337018" y="2354124"/>
            <a:ext cx="4295682" cy="11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latin typeface="David" panose="020E0502060401010101" pitchFamily="34" charset="-79"/>
                <a:cs typeface="David" panose="020E0502060401010101" pitchFamily="34" charset="-79"/>
              </a:rPr>
              <a:t>Para finalizar, a Head7 não é apenas uma empresa de fones de ouvido, mas uma marca que se dedica a proporcionar uma conexão emocional profunda com a música, combinando tecnologia, design e conforto. Através das nossas soluções e iniciativas com o </a:t>
            </a:r>
            <a:r>
              <a:rPr lang="pt-BR" sz="1500" dirty="0" err="1">
                <a:latin typeface="David" panose="020E0502060401010101" pitchFamily="34" charset="-79"/>
                <a:cs typeface="David" panose="020E0502060401010101" pitchFamily="34" charset="-79"/>
              </a:rPr>
              <a:t>Headcast</a:t>
            </a:r>
            <a:r>
              <a:rPr lang="pt-BR" sz="1500" dirty="0">
                <a:latin typeface="David" panose="020E0502060401010101" pitchFamily="34" charset="-79"/>
                <a:cs typeface="David" panose="020E0502060401010101" pitchFamily="34" charset="-79"/>
              </a:rPr>
              <a:t>, estamos sempre buscando maneiras de inspirar e conectar nossos clientes ao universo musical.</a:t>
            </a:r>
            <a:endParaRPr sz="15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953" name="Google Shape;1953;p86"/>
          <p:cNvSpPr txBox="1">
            <a:spLocks noGrp="1"/>
          </p:cNvSpPr>
          <p:nvPr>
            <p:ph type="title"/>
          </p:nvPr>
        </p:nvSpPr>
        <p:spPr>
          <a:xfrm>
            <a:off x="2511300" y="1537479"/>
            <a:ext cx="4121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Elephant Pro" pitchFamily="2" charset="0"/>
              </a:rPr>
              <a:t>Conclusão </a:t>
            </a:r>
            <a:endParaRPr dirty="0">
              <a:latin typeface="Elephant Pro" pitchFamily="2" charset="0"/>
            </a:endParaRPr>
          </a:p>
        </p:txBody>
      </p:sp>
      <p:grpSp>
        <p:nvGrpSpPr>
          <p:cNvPr id="1954" name="Google Shape;1954;p86"/>
          <p:cNvGrpSpPr/>
          <p:nvPr/>
        </p:nvGrpSpPr>
        <p:grpSpPr>
          <a:xfrm>
            <a:off x="5560950" y="3771900"/>
            <a:ext cx="2404169" cy="632322"/>
            <a:chOff x="5560950" y="3771900"/>
            <a:chExt cx="2404169" cy="632322"/>
          </a:xfrm>
        </p:grpSpPr>
        <p:sp>
          <p:nvSpPr>
            <p:cNvPr id="1955" name="Google Shape;1955;p86"/>
            <p:cNvSpPr/>
            <p:nvPr/>
          </p:nvSpPr>
          <p:spPr>
            <a:xfrm>
              <a:off x="5730357" y="3771900"/>
              <a:ext cx="2234762" cy="629690"/>
            </a:xfrm>
            <a:custGeom>
              <a:avLst/>
              <a:gdLst/>
              <a:ahLst/>
              <a:cxnLst/>
              <a:rect l="l" t="t" r="r" b="b"/>
              <a:pathLst>
                <a:path w="14714" h="4330" extrusionOk="0">
                  <a:moveTo>
                    <a:pt x="236" y="0"/>
                  </a:moveTo>
                  <a:cubicBezTo>
                    <a:pt x="107" y="0"/>
                    <a:pt x="1" y="104"/>
                    <a:pt x="1" y="233"/>
                  </a:cubicBezTo>
                  <a:lnTo>
                    <a:pt x="1" y="4094"/>
                  </a:lnTo>
                  <a:cubicBezTo>
                    <a:pt x="1" y="4223"/>
                    <a:pt x="107" y="4329"/>
                    <a:pt x="236" y="4329"/>
                  </a:cubicBezTo>
                  <a:lnTo>
                    <a:pt x="14481" y="4329"/>
                  </a:lnTo>
                  <a:cubicBezTo>
                    <a:pt x="14610" y="4329"/>
                    <a:pt x="14713" y="4223"/>
                    <a:pt x="14713" y="4094"/>
                  </a:cubicBezTo>
                  <a:lnTo>
                    <a:pt x="14713" y="233"/>
                  </a:lnTo>
                  <a:cubicBezTo>
                    <a:pt x="14713" y="104"/>
                    <a:pt x="14610" y="0"/>
                    <a:pt x="14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rgbClr val="17336B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86"/>
            <p:cNvSpPr/>
            <p:nvPr/>
          </p:nvSpPr>
          <p:spPr>
            <a:xfrm>
              <a:off x="5730357" y="3771900"/>
              <a:ext cx="2234762" cy="629690"/>
            </a:xfrm>
            <a:custGeom>
              <a:avLst/>
              <a:gdLst/>
              <a:ahLst/>
              <a:cxnLst/>
              <a:rect l="l" t="t" r="r" b="b"/>
              <a:pathLst>
                <a:path w="14714" h="4330" extrusionOk="0">
                  <a:moveTo>
                    <a:pt x="236" y="0"/>
                  </a:moveTo>
                  <a:cubicBezTo>
                    <a:pt x="107" y="0"/>
                    <a:pt x="1" y="104"/>
                    <a:pt x="1" y="233"/>
                  </a:cubicBezTo>
                  <a:lnTo>
                    <a:pt x="1" y="4094"/>
                  </a:lnTo>
                  <a:cubicBezTo>
                    <a:pt x="1" y="4223"/>
                    <a:pt x="107" y="4329"/>
                    <a:pt x="236" y="4329"/>
                  </a:cubicBezTo>
                  <a:lnTo>
                    <a:pt x="14481" y="4329"/>
                  </a:lnTo>
                  <a:cubicBezTo>
                    <a:pt x="14610" y="4329"/>
                    <a:pt x="14713" y="4223"/>
                    <a:pt x="14713" y="4094"/>
                  </a:cubicBezTo>
                  <a:lnTo>
                    <a:pt x="14713" y="233"/>
                  </a:lnTo>
                  <a:cubicBezTo>
                    <a:pt x="14713" y="104"/>
                    <a:pt x="14610" y="0"/>
                    <a:pt x="14481" y="0"/>
                  </a:cubicBezTo>
                  <a:close/>
                </a:path>
              </a:pathLst>
            </a:custGeom>
            <a:gradFill>
              <a:gsLst>
                <a:gs pos="0">
                  <a:srgbClr val="4DE0A7"/>
                </a:gs>
                <a:gs pos="100000">
                  <a:srgbClr val="208A61"/>
                </a:gs>
              </a:gsLst>
              <a:lin ang="5400012" scaled="0"/>
            </a:gradFill>
            <a:ln>
              <a:noFill/>
            </a:ln>
            <a:effectLst>
              <a:outerShdw blurRad="57150" dist="57150" dir="5400000" algn="bl" rotWithShape="0">
                <a:srgbClr val="17336B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86"/>
            <p:cNvSpPr/>
            <p:nvPr/>
          </p:nvSpPr>
          <p:spPr>
            <a:xfrm>
              <a:off x="5560950" y="3774532"/>
              <a:ext cx="554138" cy="629690"/>
            </a:xfrm>
            <a:custGeom>
              <a:avLst/>
              <a:gdLst/>
              <a:ahLst/>
              <a:cxnLst/>
              <a:rect l="l" t="t" r="r" b="b"/>
              <a:pathLst>
                <a:path w="3501" h="4330" extrusionOk="0">
                  <a:moveTo>
                    <a:pt x="829" y="0"/>
                  </a:moveTo>
                  <a:cubicBezTo>
                    <a:pt x="373" y="0"/>
                    <a:pt x="1" y="373"/>
                    <a:pt x="1" y="829"/>
                  </a:cubicBezTo>
                  <a:lnTo>
                    <a:pt x="1" y="3501"/>
                  </a:lnTo>
                  <a:cubicBezTo>
                    <a:pt x="1" y="3954"/>
                    <a:pt x="373" y="4329"/>
                    <a:pt x="829" y="4329"/>
                  </a:cubicBezTo>
                  <a:lnTo>
                    <a:pt x="3501" y="4329"/>
                  </a:lnTo>
                  <a:lnTo>
                    <a:pt x="35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57150" dir="5400000" algn="bl" rotWithShape="0">
                <a:srgbClr val="17336B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86"/>
            <p:cNvSpPr/>
            <p:nvPr/>
          </p:nvSpPr>
          <p:spPr>
            <a:xfrm>
              <a:off x="6255500" y="3992767"/>
              <a:ext cx="1287271" cy="30526"/>
            </a:xfrm>
            <a:custGeom>
              <a:avLst/>
              <a:gdLst/>
              <a:ahLst/>
              <a:cxnLst/>
              <a:rect l="l" t="t" r="r" b="b"/>
              <a:pathLst>
                <a:path w="8133" h="606" extrusionOk="0">
                  <a:moveTo>
                    <a:pt x="1" y="0"/>
                  </a:moveTo>
                  <a:lnTo>
                    <a:pt x="1" y="605"/>
                  </a:lnTo>
                  <a:lnTo>
                    <a:pt x="8132" y="605"/>
                  </a:lnTo>
                  <a:lnTo>
                    <a:pt x="8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rgbClr val="17336B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86"/>
            <p:cNvSpPr/>
            <p:nvPr/>
          </p:nvSpPr>
          <p:spPr>
            <a:xfrm>
              <a:off x="7672125" y="3964318"/>
              <a:ext cx="141977" cy="220755"/>
            </a:xfrm>
            <a:custGeom>
              <a:avLst/>
              <a:gdLst/>
              <a:ahLst/>
              <a:cxnLst/>
              <a:rect l="l" t="t" r="r" b="b"/>
              <a:pathLst>
                <a:path w="897" h="1518" extrusionOk="0">
                  <a:moveTo>
                    <a:pt x="116" y="1"/>
                  </a:moveTo>
                  <a:cubicBezTo>
                    <a:pt x="87" y="1"/>
                    <a:pt x="58" y="13"/>
                    <a:pt x="34" y="37"/>
                  </a:cubicBezTo>
                  <a:cubicBezTo>
                    <a:pt x="11" y="59"/>
                    <a:pt x="11" y="84"/>
                    <a:pt x="11" y="118"/>
                  </a:cubicBezTo>
                  <a:cubicBezTo>
                    <a:pt x="11" y="140"/>
                    <a:pt x="11" y="177"/>
                    <a:pt x="34" y="199"/>
                  </a:cubicBezTo>
                  <a:lnTo>
                    <a:pt x="605" y="759"/>
                  </a:lnTo>
                  <a:lnTo>
                    <a:pt x="34" y="1330"/>
                  </a:lnTo>
                  <a:cubicBezTo>
                    <a:pt x="0" y="1367"/>
                    <a:pt x="0" y="1448"/>
                    <a:pt x="34" y="1484"/>
                  </a:cubicBezTo>
                  <a:cubicBezTo>
                    <a:pt x="58" y="1507"/>
                    <a:pt x="87" y="1518"/>
                    <a:pt x="116" y="1518"/>
                  </a:cubicBezTo>
                  <a:cubicBezTo>
                    <a:pt x="145" y="1518"/>
                    <a:pt x="174" y="1507"/>
                    <a:pt x="196" y="1484"/>
                  </a:cubicBezTo>
                  <a:lnTo>
                    <a:pt x="851" y="840"/>
                  </a:lnTo>
                  <a:cubicBezTo>
                    <a:pt x="896" y="795"/>
                    <a:pt x="896" y="725"/>
                    <a:pt x="851" y="678"/>
                  </a:cubicBezTo>
                  <a:lnTo>
                    <a:pt x="196" y="37"/>
                  </a:lnTo>
                  <a:cubicBezTo>
                    <a:pt x="174" y="13"/>
                    <a:pt x="145" y="1"/>
                    <a:pt x="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rgbClr val="17336B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86"/>
            <p:cNvSpPr/>
            <p:nvPr/>
          </p:nvSpPr>
          <p:spPr>
            <a:xfrm>
              <a:off x="5671748" y="3905274"/>
              <a:ext cx="319726" cy="317317"/>
            </a:xfrm>
            <a:custGeom>
              <a:avLst/>
              <a:gdLst/>
              <a:ahLst/>
              <a:cxnLst/>
              <a:rect l="l" t="t" r="r" b="b"/>
              <a:pathLst>
                <a:path w="2020" h="2182" extrusionOk="0">
                  <a:moveTo>
                    <a:pt x="432" y="0"/>
                  </a:moveTo>
                  <a:cubicBezTo>
                    <a:pt x="188" y="0"/>
                    <a:pt x="1" y="196"/>
                    <a:pt x="1" y="431"/>
                  </a:cubicBezTo>
                  <a:lnTo>
                    <a:pt x="1" y="1750"/>
                  </a:lnTo>
                  <a:cubicBezTo>
                    <a:pt x="1" y="1983"/>
                    <a:pt x="188" y="2181"/>
                    <a:pt x="432" y="2181"/>
                  </a:cubicBezTo>
                  <a:lnTo>
                    <a:pt x="1588" y="2181"/>
                  </a:lnTo>
                  <a:cubicBezTo>
                    <a:pt x="1821" y="2181"/>
                    <a:pt x="2020" y="1983"/>
                    <a:pt x="2020" y="1750"/>
                  </a:cubicBezTo>
                  <a:lnTo>
                    <a:pt x="2020" y="431"/>
                  </a:lnTo>
                  <a:cubicBezTo>
                    <a:pt x="2020" y="196"/>
                    <a:pt x="1821" y="0"/>
                    <a:pt x="15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rgbClr val="17336B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86"/>
            <p:cNvSpPr/>
            <p:nvPr/>
          </p:nvSpPr>
          <p:spPr>
            <a:xfrm>
              <a:off x="5671748" y="4042414"/>
              <a:ext cx="319726" cy="180182"/>
            </a:xfrm>
            <a:custGeom>
              <a:avLst/>
              <a:gdLst/>
              <a:ahLst/>
              <a:cxnLst/>
              <a:rect l="l" t="t" r="r" b="b"/>
              <a:pathLst>
                <a:path w="2020" h="1239" extrusionOk="0">
                  <a:moveTo>
                    <a:pt x="1448" y="1"/>
                  </a:moveTo>
                  <a:cubicBezTo>
                    <a:pt x="1401" y="1"/>
                    <a:pt x="1353" y="23"/>
                    <a:pt x="1331" y="60"/>
                  </a:cubicBezTo>
                  <a:lnTo>
                    <a:pt x="782" y="771"/>
                  </a:lnTo>
                  <a:lnTo>
                    <a:pt x="491" y="457"/>
                  </a:lnTo>
                  <a:cubicBezTo>
                    <a:pt x="457" y="421"/>
                    <a:pt x="421" y="410"/>
                    <a:pt x="387" y="410"/>
                  </a:cubicBezTo>
                  <a:cubicBezTo>
                    <a:pt x="351" y="410"/>
                    <a:pt x="317" y="421"/>
                    <a:pt x="281" y="457"/>
                  </a:cubicBezTo>
                  <a:lnTo>
                    <a:pt x="1" y="737"/>
                  </a:lnTo>
                  <a:lnTo>
                    <a:pt x="1" y="807"/>
                  </a:lnTo>
                  <a:cubicBezTo>
                    <a:pt x="1" y="1040"/>
                    <a:pt x="188" y="1238"/>
                    <a:pt x="432" y="1238"/>
                  </a:cubicBezTo>
                  <a:lnTo>
                    <a:pt x="1588" y="1238"/>
                  </a:lnTo>
                  <a:cubicBezTo>
                    <a:pt x="1821" y="1238"/>
                    <a:pt x="2020" y="1040"/>
                    <a:pt x="2020" y="807"/>
                  </a:cubicBezTo>
                  <a:lnTo>
                    <a:pt x="2020" y="561"/>
                  </a:lnTo>
                  <a:lnTo>
                    <a:pt x="1552" y="48"/>
                  </a:lnTo>
                  <a:cubicBezTo>
                    <a:pt x="1530" y="12"/>
                    <a:pt x="1482" y="1"/>
                    <a:pt x="1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57150" dir="5400000" algn="bl" rotWithShape="0">
                <a:srgbClr val="17336B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86"/>
            <p:cNvSpPr/>
            <p:nvPr/>
          </p:nvSpPr>
          <p:spPr>
            <a:xfrm>
              <a:off x="5703246" y="3957774"/>
              <a:ext cx="75974" cy="67768"/>
            </a:xfrm>
            <a:custGeom>
              <a:avLst/>
              <a:gdLst/>
              <a:ahLst/>
              <a:cxnLst/>
              <a:rect l="l" t="t" r="r" b="b"/>
              <a:pathLst>
                <a:path w="480" h="466" extrusionOk="0">
                  <a:moveTo>
                    <a:pt x="244" y="0"/>
                  </a:moveTo>
                  <a:cubicBezTo>
                    <a:pt x="104" y="0"/>
                    <a:pt x="0" y="104"/>
                    <a:pt x="0" y="233"/>
                  </a:cubicBezTo>
                  <a:cubicBezTo>
                    <a:pt x="0" y="362"/>
                    <a:pt x="104" y="465"/>
                    <a:pt x="244" y="465"/>
                  </a:cubicBezTo>
                  <a:cubicBezTo>
                    <a:pt x="373" y="465"/>
                    <a:pt x="479" y="362"/>
                    <a:pt x="479" y="233"/>
                  </a:cubicBezTo>
                  <a:cubicBezTo>
                    <a:pt x="479" y="104"/>
                    <a:pt x="373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57150" dir="5400000" algn="bl" rotWithShape="0">
                <a:srgbClr val="17336B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86"/>
            <p:cNvSpPr/>
            <p:nvPr/>
          </p:nvSpPr>
          <p:spPr>
            <a:xfrm>
              <a:off x="6255500" y="4126117"/>
              <a:ext cx="1287271" cy="30526"/>
            </a:xfrm>
            <a:custGeom>
              <a:avLst/>
              <a:gdLst/>
              <a:ahLst/>
              <a:cxnLst/>
              <a:rect l="l" t="t" r="r" b="b"/>
              <a:pathLst>
                <a:path w="8133" h="606" extrusionOk="0">
                  <a:moveTo>
                    <a:pt x="1" y="0"/>
                  </a:moveTo>
                  <a:lnTo>
                    <a:pt x="1" y="605"/>
                  </a:lnTo>
                  <a:lnTo>
                    <a:pt x="8132" y="605"/>
                  </a:lnTo>
                  <a:lnTo>
                    <a:pt x="8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rgbClr val="17336B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4" name="Google Shape;1964;p86"/>
          <p:cNvSpPr/>
          <p:nvPr/>
        </p:nvSpPr>
        <p:spPr>
          <a:xfrm>
            <a:off x="904200" y="2040227"/>
            <a:ext cx="360880" cy="360060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5" name="Google Shape;1965;p86"/>
          <p:cNvSpPr/>
          <p:nvPr/>
        </p:nvSpPr>
        <p:spPr>
          <a:xfrm rot="10800000">
            <a:off x="7818811" y="1146764"/>
            <a:ext cx="320089" cy="320089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" name="Google Shape;1966;p86"/>
          <p:cNvSpPr/>
          <p:nvPr/>
        </p:nvSpPr>
        <p:spPr>
          <a:xfrm>
            <a:off x="1154973" y="3693025"/>
            <a:ext cx="216619" cy="216619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91"/>
          <p:cNvSpPr/>
          <p:nvPr/>
        </p:nvSpPr>
        <p:spPr>
          <a:xfrm>
            <a:off x="8013100" y="540100"/>
            <a:ext cx="356425" cy="355650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91"/>
          <p:cNvSpPr/>
          <p:nvPr/>
        </p:nvSpPr>
        <p:spPr>
          <a:xfrm>
            <a:off x="3353075" y="4313900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91"/>
          <p:cNvSpPr txBox="1">
            <a:spLocks noGrp="1"/>
          </p:cNvSpPr>
          <p:nvPr>
            <p:ph type="title"/>
          </p:nvPr>
        </p:nvSpPr>
        <p:spPr>
          <a:xfrm>
            <a:off x="1989029" y="1200878"/>
            <a:ext cx="5016300" cy="17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800" dirty="0">
                <a:latin typeface="Elephant Pro" pitchFamily="2" charset="0"/>
              </a:rPr>
              <a:t>Obrigado</a:t>
            </a:r>
            <a:endParaRPr sz="5800" dirty="0">
              <a:latin typeface="Elephant Pro" pitchFamily="2" charset="0"/>
            </a:endParaRPr>
          </a:p>
        </p:txBody>
      </p:sp>
      <p:grpSp>
        <p:nvGrpSpPr>
          <p:cNvPr id="2222" name="Google Shape;2222;p91"/>
          <p:cNvGrpSpPr/>
          <p:nvPr/>
        </p:nvGrpSpPr>
        <p:grpSpPr>
          <a:xfrm>
            <a:off x="7088092" y="2948651"/>
            <a:ext cx="1335901" cy="888060"/>
            <a:chOff x="3903179" y="2390563"/>
            <a:chExt cx="1335901" cy="888060"/>
          </a:xfrm>
        </p:grpSpPr>
        <p:grpSp>
          <p:nvGrpSpPr>
            <p:cNvPr id="2223" name="Google Shape;2223;p91"/>
            <p:cNvGrpSpPr/>
            <p:nvPr/>
          </p:nvGrpSpPr>
          <p:grpSpPr>
            <a:xfrm>
              <a:off x="3903179" y="2390563"/>
              <a:ext cx="1335901" cy="888060"/>
              <a:chOff x="4981963" y="3755000"/>
              <a:chExt cx="1001575" cy="735575"/>
            </a:xfrm>
          </p:grpSpPr>
          <p:sp>
            <p:nvSpPr>
              <p:cNvPr id="2224" name="Google Shape;2224;p91"/>
              <p:cNvSpPr/>
              <p:nvPr/>
            </p:nvSpPr>
            <p:spPr>
              <a:xfrm>
                <a:off x="4981963" y="3755000"/>
                <a:ext cx="1001575" cy="735575"/>
              </a:xfrm>
              <a:custGeom>
                <a:avLst/>
                <a:gdLst/>
                <a:ahLst/>
                <a:cxnLst/>
                <a:rect l="l" t="t" r="r" b="b"/>
                <a:pathLst>
                  <a:path w="40063" h="29423" extrusionOk="0">
                    <a:moveTo>
                      <a:pt x="1916" y="0"/>
                    </a:moveTo>
                    <a:cubicBezTo>
                      <a:pt x="852" y="0"/>
                      <a:pt x="1" y="882"/>
                      <a:pt x="1" y="1945"/>
                    </a:cubicBezTo>
                    <a:lnTo>
                      <a:pt x="1" y="27478"/>
                    </a:lnTo>
                    <a:cubicBezTo>
                      <a:pt x="1" y="28541"/>
                      <a:pt x="852" y="29423"/>
                      <a:pt x="1916" y="29423"/>
                    </a:cubicBezTo>
                    <a:lnTo>
                      <a:pt x="38148" y="29423"/>
                    </a:lnTo>
                    <a:cubicBezTo>
                      <a:pt x="39211" y="29423"/>
                      <a:pt x="40063" y="28541"/>
                      <a:pt x="40063" y="27478"/>
                    </a:cubicBezTo>
                    <a:lnTo>
                      <a:pt x="40063" y="1976"/>
                    </a:lnTo>
                    <a:cubicBezTo>
                      <a:pt x="40063" y="882"/>
                      <a:pt x="39211" y="0"/>
                      <a:pt x="3814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76200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91"/>
              <p:cNvSpPr/>
              <p:nvPr/>
            </p:nvSpPr>
            <p:spPr>
              <a:xfrm>
                <a:off x="5092913" y="4207125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73"/>
                      <a:pt x="274" y="1216"/>
                      <a:pt x="609" y="1216"/>
                    </a:cubicBezTo>
                    <a:lnTo>
                      <a:pt x="30579" y="1216"/>
                    </a:lnTo>
                    <a:cubicBezTo>
                      <a:pt x="30913" y="1216"/>
                      <a:pt x="31187" y="973"/>
                      <a:pt x="31187" y="608"/>
                    </a:cubicBezTo>
                    <a:cubicBezTo>
                      <a:pt x="31187" y="274"/>
                      <a:pt x="30913" y="0"/>
                      <a:pt x="30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91"/>
              <p:cNvSpPr/>
              <p:nvPr/>
            </p:nvSpPr>
            <p:spPr>
              <a:xfrm>
                <a:off x="5092913" y="4286900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1"/>
                    </a:moveTo>
                    <a:cubicBezTo>
                      <a:pt x="274" y="1"/>
                      <a:pt x="1" y="275"/>
                      <a:pt x="1" y="609"/>
                    </a:cubicBezTo>
                    <a:cubicBezTo>
                      <a:pt x="1" y="974"/>
                      <a:pt x="274" y="1217"/>
                      <a:pt x="609" y="1217"/>
                    </a:cubicBezTo>
                    <a:lnTo>
                      <a:pt x="30579" y="1217"/>
                    </a:lnTo>
                    <a:cubicBezTo>
                      <a:pt x="30913" y="1217"/>
                      <a:pt x="31187" y="913"/>
                      <a:pt x="31187" y="609"/>
                    </a:cubicBezTo>
                    <a:cubicBezTo>
                      <a:pt x="31187" y="275"/>
                      <a:pt x="30913" y="1"/>
                      <a:pt x="305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91"/>
              <p:cNvSpPr/>
              <p:nvPr/>
            </p:nvSpPr>
            <p:spPr>
              <a:xfrm>
                <a:off x="5092913" y="4365950"/>
                <a:ext cx="29562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1825" h="1216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lnTo>
                      <a:pt x="11217" y="1216"/>
                    </a:lnTo>
                    <a:cubicBezTo>
                      <a:pt x="11551" y="1216"/>
                      <a:pt x="11825" y="942"/>
                      <a:pt x="11825" y="608"/>
                    </a:cubicBezTo>
                    <a:cubicBezTo>
                      <a:pt x="11825" y="274"/>
                      <a:pt x="11551" y="0"/>
                      <a:pt x="112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8" name="Google Shape;2228;p91"/>
            <p:cNvGrpSpPr/>
            <p:nvPr/>
          </p:nvGrpSpPr>
          <p:grpSpPr>
            <a:xfrm>
              <a:off x="4037359" y="2434200"/>
              <a:ext cx="468224" cy="468207"/>
              <a:chOff x="5921438" y="1923500"/>
              <a:chExt cx="707500" cy="707475"/>
            </a:xfrm>
          </p:grpSpPr>
          <p:sp>
            <p:nvSpPr>
              <p:cNvPr id="2229" name="Google Shape;2229;p91"/>
              <p:cNvSpPr/>
              <p:nvPr/>
            </p:nvSpPr>
            <p:spPr>
              <a:xfrm>
                <a:off x="5921438" y="1923500"/>
                <a:ext cx="7075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91"/>
              <p:cNvSpPr/>
              <p:nvPr/>
            </p:nvSpPr>
            <p:spPr>
              <a:xfrm>
                <a:off x="6070750" y="2199097"/>
                <a:ext cx="404418" cy="244866"/>
              </a:xfrm>
              <a:custGeom>
                <a:avLst/>
                <a:gdLst/>
                <a:ahLst/>
                <a:cxnLst/>
                <a:rect l="l" t="t" r="r" b="b"/>
                <a:pathLst>
                  <a:path w="18876" h="11429" extrusionOk="0">
                    <a:moveTo>
                      <a:pt x="11976" y="0"/>
                    </a:moveTo>
                    <a:lnTo>
                      <a:pt x="8085" y="6262"/>
                    </a:lnTo>
                    <a:lnTo>
                      <a:pt x="5654" y="2249"/>
                    </a:lnTo>
                    <a:lnTo>
                      <a:pt x="0" y="11429"/>
                    </a:lnTo>
                    <a:lnTo>
                      <a:pt x="18876" y="11429"/>
                    </a:lnTo>
                    <a:lnTo>
                      <a:pt x="119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91"/>
              <p:cNvSpPr/>
              <p:nvPr/>
            </p:nvSpPr>
            <p:spPr>
              <a:xfrm>
                <a:off x="6146294" y="2120938"/>
                <a:ext cx="89878" cy="89899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4196" extrusionOk="0">
                    <a:moveTo>
                      <a:pt x="2097" y="1"/>
                    </a:moveTo>
                    <a:cubicBezTo>
                      <a:pt x="942" y="1"/>
                      <a:pt x="0" y="943"/>
                      <a:pt x="0" y="2098"/>
                    </a:cubicBezTo>
                    <a:cubicBezTo>
                      <a:pt x="0" y="3223"/>
                      <a:pt x="942" y="4195"/>
                      <a:pt x="2097" y="4195"/>
                    </a:cubicBezTo>
                    <a:cubicBezTo>
                      <a:pt x="3222" y="4195"/>
                      <a:pt x="4195" y="3223"/>
                      <a:pt x="4195" y="2098"/>
                    </a:cubicBezTo>
                    <a:cubicBezTo>
                      <a:pt x="4195" y="943"/>
                      <a:pt x="3222" y="1"/>
                      <a:pt x="2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  <a:reflection stA="10000" endPos="24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2" name="Google Shape;2232;p91"/>
            <p:cNvGrpSpPr/>
            <p:nvPr/>
          </p:nvGrpSpPr>
          <p:grpSpPr>
            <a:xfrm>
              <a:off x="4571821" y="2645769"/>
              <a:ext cx="500473" cy="228451"/>
              <a:chOff x="5092913" y="4207125"/>
              <a:chExt cx="779675" cy="189225"/>
            </a:xfrm>
          </p:grpSpPr>
          <p:sp>
            <p:nvSpPr>
              <p:cNvPr id="2233" name="Google Shape;2233;p91"/>
              <p:cNvSpPr/>
              <p:nvPr/>
            </p:nvSpPr>
            <p:spPr>
              <a:xfrm>
                <a:off x="5092913" y="4207125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73"/>
                      <a:pt x="274" y="1216"/>
                      <a:pt x="609" y="1216"/>
                    </a:cubicBezTo>
                    <a:lnTo>
                      <a:pt x="30579" y="1216"/>
                    </a:lnTo>
                    <a:cubicBezTo>
                      <a:pt x="30913" y="1216"/>
                      <a:pt x="31187" y="973"/>
                      <a:pt x="31187" y="608"/>
                    </a:cubicBezTo>
                    <a:cubicBezTo>
                      <a:pt x="31187" y="274"/>
                      <a:pt x="30913" y="0"/>
                      <a:pt x="30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91"/>
              <p:cNvSpPr/>
              <p:nvPr/>
            </p:nvSpPr>
            <p:spPr>
              <a:xfrm>
                <a:off x="5092913" y="4286900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1"/>
                    </a:moveTo>
                    <a:cubicBezTo>
                      <a:pt x="274" y="1"/>
                      <a:pt x="1" y="275"/>
                      <a:pt x="1" y="609"/>
                    </a:cubicBezTo>
                    <a:cubicBezTo>
                      <a:pt x="1" y="974"/>
                      <a:pt x="274" y="1217"/>
                      <a:pt x="609" y="1217"/>
                    </a:cubicBezTo>
                    <a:lnTo>
                      <a:pt x="30579" y="1217"/>
                    </a:lnTo>
                    <a:cubicBezTo>
                      <a:pt x="30913" y="1217"/>
                      <a:pt x="31187" y="913"/>
                      <a:pt x="31187" y="609"/>
                    </a:cubicBezTo>
                    <a:cubicBezTo>
                      <a:pt x="31187" y="275"/>
                      <a:pt x="30913" y="1"/>
                      <a:pt x="305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91"/>
              <p:cNvSpPr/>
              <p:nvPr/>
            </p:nvSpPr>
            <p:spPr>
              <a:xfrm>
                <a:off x="5092913" y="4365950"/>
                <a:ext cx="29562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1825" h="1216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lnTo>
                      <a:pt x="11217" y="1216"/>
                    </a:lnTo>
                    <a:cubicBezTo>
                      <a:pt x="11551" y="1216"/>
                      <a:pt x="11825" y="942"/>
                      <a:pt x="11825" y="608"/>
                    </a:cubicBezTo>
                    <a:cubicBezTo>
                      <a:pt x="11825" y="274"/>
                      <a:pt x="11551" y="0"/>
                      <a:pt x="112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36" name="Google Shape;2236;p91"/>
            <p:cNvSpPr/>
            <p:nvPr/>
          </p:nvSpPr>
          <p:spPr>
            <a:xfrm>
              <a:off x="4571821" y="2548146"/>
              <a:ext cx="500473" cy="36732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7" name="Google Shape;2237;p91"/>
          <p:cNvGrpSpPr/>
          <p:nvPr/>
        </p:nvGrpSpPr>
        <p:grpSpPr>
          <a:xfrm>
            <a:off x="6794302" y="3514136"/>
            <a:ext cx="485166" cy="485122"/>
            <a:chOff x="3933325" y="3806050"/>
            <a:chExt cx="633707" cy="633733"/>
          </a:xfrm>
        </p:grpSpPr>
        <p:sp>
          <p:nvSpPr>
            <p:cNvPr id="2238" name="Google Shape;2238;p91"/>
            <p:cNvSpPr/>
            <p:nvPr/>
          </p:nvSpPr>
          <p:spPr>
            <a:xfrm>
              <a:off x="3933325" y="3806050"/>
              <a:ext cx="633707" cy="633733"/>
            </a:xfrm>
            <a:custGeom>
              <a:avLst/>
              <a:gdLst/>
              <a:ahLst/>
              <a:cxnLst/>
              <a:rect l="l" t="t" r="r" b="b"/>
              <a:pathLst>
                <a:path w="24986" h="24987" extrusionOk="0">
                  <a:moveTo>
                    <a:pt x="4863" y="1"/>
                  </a:moveTo>
                  <a:cubicBezTo>
                    <a:pt x="2158" y="1"/>
                    <a:pt x="0" y="2189"/>
                    <a:pt x="0" y="4864"/>
                  </a:cubicBezTo>
                  <a:lnTo>
                    <a:pt x="0" y="20123"/>
                  </a:lnTo>
                  <a:cubicBezTo>
                    <a:pt x="0" y="22828"/>
                    <a:pt x="2189" y="24986"/>
                    <a:pt x="4863" y="24986"/>
                  </a:cubicBezTo>
                  <a:lnTo>
                    <a:pt x="20122" y="24986"/>
                  </a:lnTo>
                  <a:cubicBezTo>
                    <a:pt x="22827" y="24986"/>
                    <a:pt x="24985" y="22828"/>
                    <a:pt x="24985" y="20123"/>
                  </a:cubicBezTo>
                  <a:lnTo>
                    <a:pt x="24985" y="4864"/>
                  </a:lnTo>
                  <a:cubicBezTo>
                    <a:pt x="24985" y="2159"/>
                    <a:pt x="22797" y="1"/>
                    <a:pt x="2012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4EB3E4">
                    <a:alpha val="57647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91"/>
            <p:cNvSpPr/>
            <p:nvPr/>
          </p:nvSpPr>
          <p:spPr>
            <a:xfrm>
              <a:off x="4038151" y="3846150"/>
              <a:ext cx="424036" cy="403974"/>
            </a:xfrm>
            <a:custGeom>
              <a:avLst/>
              <a:gdLst/>
              <a:ahLst/>
              <a:cxnLst/>
              <a:rect l="l" t="t" r="r" b="b"/>
              <a:pathLst>
                <a:path w="16719" h="15928" extrusionOk="0">
                  <a:moveTo>
                    <a:pt x="8360" y="0"/>
                  </a:moveTo>
                  <a:lnTo>
                    <a:pt x="5776" y="5259"/>
                  </a:lnTo>
                  <a:lnTo>
                    <a:pt x="1" y="6080"/>
                  </a:lnTo>
                  <a:lnTo>
                    <a:pt x="4196" y="10153"/>
                  </a:lnTo>
                  <a:lnTo>
                    <a:pt x="3192" y="15928"/>
                  </a:lnTo>
                  <a:lnTo>
                    <a:pt x="8360" y="13192"/>
                  </a:lnTo>
                  <a:lnTo>
                    <a:pt x="13527" y="15928"/>
                  </a:lnTo>
                  <a:lnTo>
                    <a:pt x="12554" y="10153"/>
                  </a:lnTo>
                  <a:lnTo>
                    <a:pt x="16719" y="6080"/>
                  </a:lnTo>
                  <a:lnTo>
                    <a:pt x="10943" y="5259"/>
                  </a:lnTo>
                  <a:lnTo>
                    <a:pt x="83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91"/>
            <p:cNvSpPr/>
            <p:nvPr/>
          </p:nvSpPr>
          <p:spPr>
            <a:xfrm>
              <a:off x="4079011" y="4365773"/>
              <a:ext cx="343865" cy="25"/>
            </a:xfrm>
            <a:custGeom>
              <a:avLst/>
              <a:gdLst/>
              <a:ahLst/>
              <a:cxnLst/>
              <a:rect l="l" t="t" r="r" b="b"/>
              <a:pathLst>
                <a:path w="13558" h="1" fill="none" extrusionOk="0">
                  <a:moveTo>
                    <a:pt x="1" y="0"/>
                  </a:moveTo>
                  <a:lnTo>
                    <a:pt x="1355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91"/>
            <p:cNvSpPr/>
            <p:nvPr/>
          </p:nvSpPr>
          <p:spPr>
            <a:xfrm>
              <a:off x="4079011" y="4314869"/>
              <a:ext cx="343865" cy="25"/>
            </a:xfrm>
            <a:custGeom>
              <a:avLst/>
              <a:gdLst/>
              <a:ahLst/>
              <a:cxnLst/>
              <a:rect l="l" t="t" r="r" b="b"/>
              <a:pathLst>
                <a:path w="13558" h="1" fill="none" extrusionOk="0">
                  <a:moveTo>
                    <a:pt x="1" y="1"/>
                  </a:moveTo>
                  <a:lnTo>
                    <a:pt x="13557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2" name="Google Shape;2242;p91"/>
          <p:cNvGrpSpPr/>
          <p:nvPr/>
        </p:nvGrpSpPr>
        <p:grpSpPr>
          <a:xfrm>
            <a:off x="735614" y="2878682"/>
            <a:ext cx="1013848" cy="1013812"/>
            <a:chOff x="5146250" y="3137125"/>
            <a:chExt cx="707500" cy="707475"/>
          </a:xfrm>
        </p:grpSpPr>
        <p:sp>
          <p:nvSpPr>
            <p:cNvPr id="2243" name="Google Shape;2243;p91"/>
            <p:cNvSpPr/>
            <p:nvPr/>
          </p:nvSpPr>
          <p:spPr>
            <a:xfrm>
              <a:off x="5146250" y="3137125"/>
              <a:ext cx="707500" cy="707475"/>
            </a:xfrm>
            <a:custGeom>
              <a:avLst/>
              <a:gdLst/>
              <a:ahLst/>
              <a:cxnLst/>
              <a:rect l="l" t="t" r="r" b="b"/>
              <a:pathLst>
                <a:path w="28300" h="28299" extrusionOk="0">
                  <a:moveTo>
                    <a:pt x="25260" y="28298"/>
                  </a:moveTo>
                  <a:lnTo>
                    <a:pt x="3040" y="28298"/>
                  </a:lnTo>
                  <a:cubicBezTo>
                    <a:pt x="1369" y="28298"/>
                    <a:pt x="1" y="26931"/>
                    <a:pt x="1" y="25259"/>
                  </a:cubicBezTo>
                  <a:lnTo>
                    <a:pt x="1" y="3040"/>
                  </a:lnTo>
                  <a:cubicBezTo>
                    <a:pt x="1" y="1368"/>
                    <a:pt x="1369" y="0"/>
                    <a:pt x="3040" y="0"/>
                  </a:cubicBezTo>
                  <a:lnTo>
                    <a:pt x="25260" y="0"/>
                  </a:lnTo>
                  <a:cubicBezTo>
                    <a:pt x="26931" y="0"/>
                    <a:pt x="28299" y="1368"/>
                    <a:pt x="28299" y="3040"/>
                  </a:cubicBezTo>
                  <a:lnTo>
                    <a:pt x="28299" y="25259"/>
                  </a:lnTo>
                  <a:cubicBezTo>
                    <a:pt x="28299" y="26931"/>
                    <a:pt x="26931" y="28298"/>
                    <a:pt x="25260" y="282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91"/>
            <p:cNvSpPr/>
            <p:nvPr/>
          </p:nvSpPr>
          <p:spPr>
            <a:xfrm>
              <a:off x="5241250" y="3704000"/>
              <a:ext cx="297150" cy="47900"/>
            </a:xfrm>
            <a:custGeom>
              <a:avLst/>
              <a:gdLst/>
              <a:ahLst/>
              <a:cxnLst/>
              <a:rect l="l" t="t" r="r" b="b"/>
              <a:pathLst>
                <a:path w="11886" h="1916" extrusionOk="0">
                  <a:moveTo>
                    <a:pt x="10943" y="1915"/>
                  </a:moveTo>
                  <a:lnTo>
                    <a:pt x="943" y="1915"/>
                  </a:lnTo>
                  <a:cubicBezTo>
                    <a:pt x="426" y="1915"/>
                    <a:pt x="0" y="1490"/>
                    <a:pt x="0" y="942"/>
                  </a:cubicBezTo>
                  <a:lnTo>
                    <a:pt x="0" y="942"/>
                  </a:lnTo>
                  <a:cubicBezTo>
                    <a:pt x="0" y="426"/>
                    <a:pt x="426" y="0"/>
                    <a:pt x="943" y="0"/>
                  </a:cubicBezTo>
                  <a:lnTo>
                    <a:pt x="10943" y="0"/>
                  </a:lnTo>
                  <a:cubicBezTo>
                    <a:pt x="11459" y="0"/>
                    <a:pt x="11885" y="426"/>
                    <a:pt x="11885" y="942"/>
                  </a:cubicBezTo>
                  <a:lnTo>
                    <a:pt x="11885" y="942"/>
                  </a:lnTo>
                  <a:cubicBezTo>
                    <a:pt x="11885" y="1490"/>
                    <a:pt x="11459" y="1915"/>
                    <a:pt x="10943" y="1915"/>
                  </a:cubicBezTo>
                  <a:close/>
                </a:path>
              </a:pathLst>
            </a:custGeom>
            <a:solidFill>
              <a:srgbClr val="DEDBF9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91"/>
            <p:cNvSpPr/>
            <p:nvPr/>
          </p:nvSpPr>
          <p:spPr>
            <a:xfrm>
              <a:off x="5241250" y="3704000"/>
              <a:ext cx="297150" cy="47900"/>
            </a:xfrm>
            <a:custGeom>
              <a:avLst/>
              <a:gdLst/>
              <a:ahLst/>
              <a:cxnLst/>
              <a:rect l="l" t="t" r="r" b="b"/>
              <a:pathLst>
                <a:path w="11886" h="1916" fill="none" extrusionOk="0">
                  <a:moveTo>
                    <a:pt x="10943" y="1915"/>
                  </a:moveTo>
                  <a:lnTo>
                    <a:pt x="943" y="1915"/>
                  </a:lnTo>
                  <a:cubicBezTo>
                    <a:pt x="426" y="1915"/>
                    <a:pt x="0" y="1490"/>
                    <a:pt x="0" y="942"/>
                  </a:cubicBezTo>
                  <a:lnTo>
                    <a:pt x="0" y="942"/>
                  </a:lnTo>
                  <a:cubicBezTo>
                    <a:pt x="0" y="426"/>
                    <a:pt x="426" y="0"/>
                    <a:pt x="943" y="0"/>
                  </a:cubicBezTo>
                  <a:lnTo>
                    <a:pt x="10943" y="0"/>
                  </a:lnTo>
                  <a:cubicBezTo>
                    <a:pt x="11459" y="0"/>
                    <a:pt x="11885" y="426"/>
                    <a:pt x="11885" y="942"/>
                  </a:cubicBezTo>
                  <a:lnTo>
                    <a:pt x="11885" y="942"/>
                  </a:lnTo>
                  <a:cubicBezTo>
                    <a:pt x="11885" y="1490"/>
                    <a:pt x="11459" y="1915"/>
                    <a:pt x="10943" y="1915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E0DDFB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91"/>
            <p:cNvSpPr/>
            <p:nvPr/>
          </p:nvSpPr>
          <p:spPr>
            <a:xfrm>
              <a:off x="5582425" y="3704000"/>
              <a:ext cx="176325" cy="47900"/>
            </a:xfrm>
            <a:custGeom>
              <a:avLst/>
              <a:gdLst/>
              <a:ahLst/>
              <a:cxnLst/>
              <a:rect l="l" t="t" r="r" b="b"/>
              <a:pathLst>
                <a:path w="7053" h="1916" extrusionOk="0">
                  <a:moveTo>
                    <a:pt x="6111" y="1915"/>
                  </a:moveTo>
                  <a:lnTo>
                    <a:pt x="943" y="1915"/>
                  </a:lnTo>
                  <a:cubicBezTo>
                    <a:pt x="396" y="1915"/>
                    <a:pt x="1" y="1490"/>
                    <a:pt x="1" y="942"/>
                  </a:cubicBezTo>
                  <a:lnTo>
                    <a:pt x="1" y="942"/>
                  </a:lnTo>
                  <a:cubicBezTo>
                    <a:pt x="1" y="426"/>
                    <a:pt x="396" y="0"/>
                    <a:pt x="943" y="0"/>
                  </a:cubicBezTo>
                  <a:lnTo>
                    <a:pt x="6111" y="0"/>
                  </a:lnTo>
                  <a:cubicBezTo>
                    <a:pt x="6627" y="0"/>
                    <a:pt x="7053" y="426"/>
                    <a:pt x="7053" y="942"/>
                  </a:cubicBezTo>
                  <a:lnTo>
                    <a:pt x="7053" y="942"/>
                  </a:lnTo>
                  <a:cubicBezTo>
                    <a:pt x="7053" y="1490"/>
                    <a:pt x="6627" y="1915"/>
                    <a:pt x="6111" y="1915"/>
                  </a:cubicBezTo>
                  <a:close/>
                </a:path>
              </a:pathLst>
            </a:custGeom>
            <a:solidFill>
              <a:srgbClr val="DEDBF9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91"/>
            <p:cNvSpPr/>
            <p:nvPr/>
          </p:nvSpPr>
          <p:spPr>
            <a:xfrm>
              <a:off x="5582425" y="3704000"/>
              <a:ext cx="176325" cy="47900"/>
            </a:xfrm>
            <a:custGeom>
              <a:avLst/>
              <a:gdLst/>
              <a:ahLst/>
              <a:cxnLst/>
              <a:rect l="l" t="t" r="r" b="b"/>
              <a:pathLst>
                <a:path w="7053" h="1916" fill="none" extrusionOk="0">
                  <a:moveTo>
                    <a:pt x="6111" y="1915"/>
                  </a:moveTo>
                  <a:lnTo>
                    <a:pt x="943" y="1915"/>
                  </a:lnTo>
                  <a:cubicBezTo>
                    <a:pt x="396" y="1915"/>
                    <a:pt x="1" y="1490"/>
                    <a:pt x="1" y="942"/>
                  </a:cubicBezTo>
                  <a:lnTo>
                    <a:pt x="1" y="942"/>
                  </a:lnTo>
                  <a:cubicBezTo>
                    <a:pt x="1" y="426"/>
                    <a:pt x="396" y="0"/>
                    <a:pt x="943" y="0"/>
                  </a:cubicBezTo>
                  <a:lnTo>
                    <a:pt x="6111" y="0"/>
                  </a:lnTo>
                  <a:cubicBezTo>
                    <a:pt x="6627" y="0"/>
                    <a:pt x="7053" y="426"/>
                    <a:pt x="7053" y="942"/>
                  </a:cubicBezTo>
                  <a:lnTo>
                    <a:pt x="7053" y="942"/>
                  </a:lnTo>
                  <a:cubicBezTo>
                    <a:pt x="7053" y="1490"/>
                    <a:pt x="6627" y="1915"/>
                    <a:pt x="6111" y="1915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E0DDFB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91"/>
            <p:cNvSpPr/>
            <p:nvPr/>
          </p:nvSpPr>
          <p:spPr>
            <a:xfrm>
              <a:off x="5241250" y="3232850"/>
              <a:ext cx="517500" cy="285750"/>
            </a:xfrm>
            <a:custGeom>
              <a:avLst/>
              <a:gdLst/>
              <a:ahLst/>
              <a:cxnLst/>
              <a:rect l="l" t="t" r="r" b="b"/>
              <a:pathLst>
                <a:path w="20700" h="11430" extrusionOk="0">
                  <a:moveTo>
                    <a:pt x="19180" y="11430"/>
                  </a:moveTo>
                  <a:lnTo>
                    <a:pt x="1520" y="11430"/>
                  </a:lnTo>
                  <a:cubicBezTo>
                    <a:pt x="669" y="11430"/>
                    <a:pt x="0" y="10761"/>
                    <a:pt x="0" y="9910"/>
                  </a:cubicBezTo>
                  <a:lnTo>
                    <a:pt x="0" y="1521"/>
                  </a:lnTo>
                  <a:cubicBezTo>
                    <a:pt x="0" y="670"/>
                    <a:pt x="669" y="1"/>
                    <a:pt x="1520" y="1"/>
                  </a:cubicBezTo>
                  <a:lnTo>
                    <a:pt x="19180" y="1"/>
                  </a:lnTo>
                  <a:cubicBezTo>
                    <a:pt x="20031" y="1"/>
                    <a:pt x="20700" y="670"/>
                    <a:pt x="20700" y="1521"/>
                  </a:cubicBezTo>
                  <a:lnTo>
                    <a:pt x="20700" y="9910"/>
                  </a:lnTo>
                  <a:cubicBezTo>
                    <a:pt x="20700" y="10761"/>
                    <a:pt x="20031" y="11430"/>
                    <a:pt x="19180" y="114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91"/>
            <p:cNvSpPr/>
            <p:nvPr/>
          </p:nvSpPr>
          <p:spPr>
            <a:xfrm>
              <a:off x="5241250" y="3232850"/>
              <a:ext cx="517500" cy="285750"/>
            </a:xfrm>
            <a:custGeom>
              <a:avLst/>
              <a:gdLst/>
              <a:ahLst/>
              <a:cxnLst/>
              <a:rect l="l" t="t" r="r" b="b"/>
              <a:pathLst>
                <a:path w="20700" h="11430" fill="none" extrusionOk="0">
                  <a:moveTo>
                    <a:pt x="19180" y="11430"/>
                  </a:moveTo>
                  <a:lnTo>
                    <a:pt x="1520" y="11430"/>
                  </a:lnTo>
                  <a:cubicBezTo>
                    <a:pt x="669" y="11430"/>
                    <a:pt x="0" y="10761"/>
                    <a:pt x="0" y="9910"/>
                  </a:cubicBezTo>
                  <a:lnTo>
                    <a:pt x="0" y="1521"/>
                  </a:lnTo>
                  <a:cubicBezTo>
                    <a:pt x="0" y="670"/>
                    <a:pt x="669" y="1"/>
                    <a:pt x="1520" y="1"/>
                  </a:cubicBezTo>
                  <a:lnTo>
                    <a:pt x="19180" y="1"/>
                  </a:lnTo>
                  <a:cubicBezTo>
                    <a:pt x="20031" y="1"/>
                    <a:pt x="20700" y="670"/>
                    <a:pt x="20700" y="1521"/>
                  </a:cubicBezTo>
                  <a:lnTo>
                    <a:pt x="20700" y="9910"/>
                  </a:lnTo>
                  <a:cubicBezTo>
                    <a:pt x="20700" y="10761"/>
                    <a:pt x="20031" y="11430"/>
                    <a:pt x="19180" y="11430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91"/>
            <p:cNvSpPr/>
            <p:nvPr/>
          </p:nvSpPr>
          <p:spPr>
            <a:xfrm>
              <a:off x="5458575" y="3324050"/>
              <a:ext cx="86650" cy="101850"/>
            </a:xfrm>
            <a:custGeom>
              <a:avLst/>
              <a:gdLst/>
              <a:ahLst/>
              <a:cxnLst/>
              <a:rect l="l" t="t" r="r" b="b"/>
              <a:pathLst>
                <a:path w="3466" h="4074" extrusionOk="0">
                  <a:moveTo>
                    <a:pt x="3222" y="1703"/>
                  </a:moveTo>
                  <a:lnTo>
                    <a:pt x="578" y="152"/>
                  </a:lnTo>
                  <a:cubicBezTo>
                    <a:pt x="304" y="0"/>
                    <a:pt x="0" y="183"/>
                    <a:pt x="0" y="487"/>
                  </a:cubicBezTo>
                  <a:lnTo>
                    <a:pt x="0" y="3557"/>
                  </a:lnTo>
                  <a:cubicBezTo>
                    <a:pt x="0" y="3861"/>
                    <a:pt x="304" y="4073"/>
                    <a:pt x="578" y="3921"/>
                  </a:cubicBezTo>
                  <a:lnTo>
                    <a:pt x="3222" y="2341"/>
                  </a:lnTo>
                  <a:cubicBezTo>
                    <a:pt x="3466" y="2250"/>
                    <a:pt x="3466" y="1855"/>
                    <a:pt x="3222" y="17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91"/>
            <p:cNvSpPr/>
            <p:nvPr/>
          </p:nvSpPr>
          <p:spPr>
            <a:xfrm>
              <a:off x="5257200" y="3608250"/>
              <a:ext cx="484850" cy="25"/>
            </a:xfrm>
            <a:custGeom>
              <a:avLst/>
              <a:gdLst/>
              <a:ahLst/>
              <a:cxnLst/>
              <a:rect l="l" t="t" r="r" b="b"/>
              <a:pathLst>
                <a:path w="19394" h="1" fill="none" extrusionOk="0">
                  <a:moveTo>
                    <a:pt x="1" y="0"/>
                  </a:moveTo>
                  <a:lnTo>
                    <a:pt x="19393" y="0"/>
                  </a:lnTo>
                </a:path>
              </a:pathLst>
            </a:custGeom>
            <a:noFill/>
            <a:ln w="19000" cap="rnd" cmpd="sng">
              <a:solidFill>
                <a:srgbClr val="DEDBF9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91"/>
            <p:cNvSpPr/>
            <p:nvPr/>
          </p:nvSpPr>
          <p:spPr>
            <a:xfrm>
              <a:off x="5257200" y="3608250"/>
              <a:ext cx="152775" cy="25"/>
            </a:xfrm>
            <a:custGeom>
              <a:avLst/>
              <a:gdLst/>
              <a:ahLst/>
              <a:cxnLst/>
              <a:rect l="l" t="t" r="r" b="b"/>
              <a:pathLst>
                <a:path w="6111" h="1" fill="none" extrusionOk="0">
                  <a:moveTo>
                    <a:pt x="1" y="0"/>
                  </a:moveTo>
                  <a:lnTo>
                    <a:pt x="6110" y="0"/>
                  </a:lnTo>
                </a:path>
              </a:pathLst>
            </a:custGeom>
            <a:noFill/>
            <a:ln w="19000" cap="rnd" cmpd="sng">
              <a:solidFill>
                <a:srgbClr val="D074B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91"/>
            <p:cNvSpPr/>
            <p:nvPr/>
          </p:nvSpPr>
          <p:spPr>
            <a:xfrm>
              <a:off x="5365100" y="3576325"/>
              <a:ext cx="63100" cy="63100"/>
            </a:xfrm>
            <a:custGeom>
              <a:avLst/>
              <a:gdLst/>
              <a:ahLst/>
              <a:cxnLst/>
              <a:rect l="l" t="t" r="r" b="b"/>
              <a:pathLst>
                <a:path w="2524" h="2524" extrusionOk="0">
                  <a:moveTo>
                    <a:pt x="2524" y="1277"/>
                  </a:moveTo>
                  <a:cubicBezTo>
                    <a:pt x="2524" y="1976"/>
                    <a:pt x="1977" y="2524"/>
                    <a:pt x="1277" y="2524"/>
                  </a:cubicBezTo>
                  <a:cubicBezTo>
                    <a:pt x="578" y="2524"/>
                    <a:pt x="1" y="1976"/>
                    <a:pt x="1" y="1277"/>
                  </a:cubicBezTo>
                  <a:cubicBezTo>
                    <a:pt x="1" y="578"/>
                    <a:pt x="578" y="1"/>
                    <a:pt x="1277" y="1"/>
                  </a:cubicBezTo>
                  <a:cubicBezTo>
                    <a:pt x="1977" y="1"/>
                    <a:pt x="2524" y="578"/>
                    <a:pt x="2524" y="1277"/>
                  </a:cubicBezTo>
                  <a:close/>
                </a:path>
              </a:pathLst>
            </a:custGeom>
            <a:solidFill>
              <a:srgbClr val="DD81C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4" name="Google Shape;2254;p91"/>
          <p:cNvGrpSpPr/>
          <p:nvPr/>
        </p:nvGrpSpPr>
        <p:grpSpPr>
          <a:xfrm>
            <a:off x="1218479" y="3836707"/>
            <a:ext cx="1196850" cy="348800"/>
            <a:chOff x="2175350" y="3842350"/>
            <a:chExt cx="1196850" cy="348800"/>
          </a:xfrm>
        </p:grpSpPr>
        <p:sp>
          <p:nvSpPr>
            <p:cNvPr id="2255" name="Google Shape;2255;p91"/>
            <p:cNvSpPr/>
            <p:nvPr/>
          </p:nvSpPr>
          <p:spPr>
            <a:xfrm>
              <a:off x="2597075" y="3842350"/>
              <a:ext cx="348825" cy="348800"/>
            </a:xfrm>
            <a:custGeom>
              <a:avLst/>
              <a:gdLst/>
              <a:ahLst/>
              <a:cxnLst/>
              <a:rect l="l" t="t" r="r" b="b"/>
              <a:pathLst>
                <a:path w="13953" h="13952" extrusionOk="0">
                  <a:moveTo>
                    <a:pt x="10183" y="13952"/>
                  </a:moveTo>
                  <a:lnTo>
                    <a:pt x="3770" y="13952"/>
                  </a:lnTo>
                  <a:cubicBezTo>
                    <a:pt x="1673" y="13952"/>
                    <a:pt x="1" y="12280"/>
                    <a:pt x="1" y="10183"/>
                  </a:cubicBezTo>
                  <a:lnTo>
                    <a:pt x="1" y="3769"/>
                  </a:lnTo>
                  <a:cubicBezTo>
                    <a:pt x="1" y="1672"/>
                    <a:pt x="1673" y="0"/>
                    <a:pt x="3770" y="0"/>
                  </a:cubicBezTo>
                  <a:lnTo>
                    <a:pt x="10183" y="0"/>
                  </a:lnTo>
                  <a:cubicBezTo>
                    <a:pt x="12281" y="0"/>
                    <a:pt x="13952" y="1672"/>
                    <a:pt x="13952" y="3769"/>
                  </a:cubicBezTo>
                  <a:lnTo>
                    <a:pt x="13952" y="10183"/>
                  </a:lnTo>
                  <a:cubicBezTo>
                    <a:pt x="13952" y="12250"/>
                    <a:pt x="12281" y="13952"/>
                    <a:pt x="10183" y="139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91"/>
            <p:cNvSpPr/>
            <p:nvPr/>
          </p:nvSpPr>
          <p:spPr>
            <a:xfrm>
              <a:off x="2673075" y="3915300"/>
              <a:ext cx="201400" cy="201375"/>
            </a:xfrm>
            <a:custGeom>
              <a:avLst/>
              <a:gdLst/>
              <a:ahLst/>
              <a:cxnLst/>
              <a:rect l="l" t="t" r="r" b="b"/>
              <a:pathLst>
                <a:path w="8056" h="8055" extrusionOk="0">
                  <a:moveTo>
                    <a:pt x="4043" y="608"/>
                  </a:moveTo>
                  <a:cubicBezTo>
                    <a:pt x="5897" y="608"/>
                    <a:pt x="7447" y="2128"/>
                    <a:pt x="7447" y="4043"/>
                  </a:cubicBezTo>
                  <a:cubicBezTo>
                    <a:pt x="7447" y="5927"/>
                    <a:pt x="5897" y="7447"/>
                    <a:pt x="4043" y="7447"/>
                  </a:cubicBezTo>
                  <a:cubicBezTo>
                    <a:pt x="2128" y="7447"/>
                    <a:pt x="608" y="5897"/>
                    <a:pt x="608" y="4043"/>
                  </a:cubicBezTo>
                  <a:cubicBezTo>
                    <a:pt x="608" y="2128"/>
                    <a:pt x="2189" y="608"/>
                    <a:pt x="4043" y="608"/>
                  </a:cubicBezTo>
                  <a:close/>
                  <a:moveTo>
                    <a:pt x="4043" y="0"/>
                  </a:moveTo>
                  <a:cubicBezTo>
                    <a:pt x="1824" y="0"/>
                    <a:pt x="0" y="1793"/>
                    <a:pt x="0" y="4043"/>
                  </a:cubicBezTo>
                  <a:cubicBezTo>
                    <a:pt x="0" y="6231"/>
                    <a:pt x="1794" y="8055"/>
                    <a:pt x="4043" y="8055"/>
                  </a:cubicBezTo>
                  <a:cubicBezTo>
                    <a:pt x="6292" y="8055"/>
                    <a:pt x="8055" y="6292"/>
                    <a:pt x="8055" y="4043"/>
                  </a:cubicBezTo>
                  <a:cubicBezTo>
                    <a:pt x="8055" y="1824"/>
                    <a:pt x="6262" y="0"/>
                    <a:pt x="40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91"/>
            <p:cNvSpPr/>
            <p:nvPr/>
          </p:nvSpPr>
          <p:spPr>
            <a:xfrm>
              <a:off x="2750575" y="3973950"/>
              <a:ext cx="72975" cy="85600"/>
            </a:xfrm>
            <a:custGeom>
              <a:avLst/>
              <a:gdLst/>
              <a:ahLst/>
              <a:cxnLst/>
              <a:rect l="l" t="t" r="r" b="b"/>
              <a:pathLst>
                <a:path w="2919" h="3424" extrusionOk="0">
                  <a:moveTo>
                    <a:pt x="347" y="0"/>
                  </a:moveTo>
                  <a:cubicBezTo>
                    <a:pt x="172" y="0"/>
                    <a:pt x="1" y="154"/>
                    <a:pt x="1" y="359"/>
                  </a:cubicBezTo>
                  <a:lnTo>
                    <a:pt x="1" y="3065"/>
                  </a:lnTo>
                  <a:cubicBezTo>
                    <a:pt x="1" y="3270"/>
                    <a:pt x="172" y="3424"/>
                    <a:pt x="347" y="3424"/>
                  </a:cubicBezTo>
                  <a:cubicBezTo>
                    <a:pt x="405" y="3424"/>
                    <a:pt x="464" y="3407"/>
                    <a:pt x="517" y="3369"/>
                  </a:cubicBezTo>
                  <a:lnTo>
                    <a:pt x="2676" y="2001"/>
                  </a:lnTo>
                  <a:cubicBezTo>
                    <a:pt x="2919" y="1849"/>
                    <a:pt x="2919" y="1545"/>
                    <a:pt x="2676" y="1423"/>
                  </a:cubicBezTo>
                  <a:lnTo>
                    <a:pt x="517" y="55"/>
                  </a:lnTo>
                  <a:cubicBezTo>
                    <a:pt x="464" y="17"/>
                    <a:pt x="405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91"/>
            <p:cNvSpPr/>
            <p:nvPr/>
          </p:nvSpPr>
          <p:spPr>
            <a:xfrm>
              <a:off x="3024150" y="3842350"/>
              <a:ext cx="348050" cy="348800"/>
            </a:xfrm>
            <a:custGeom>
              <a:avLst/>
              <a:gdLst/>
              <a:ahLst/>
              <a:cxnLst/>
              <a:rect l="l" t="t" r="r" b="b"/>
              <a:pathLst>
                <a:path w="13922" h="13952" extrusionOk="0">
                  <a:moveTo>
                    <a:pt x="10183" y="13952"/>
                  </a:moveTo>
                  <a:lnTo>
                    <a:pt x="3739" y="13952"/>
                  </a:lnTo>
                  <a:cubicBezTo>
                    <a:pt x="1672" y="13952"/>
                    <a:pt x="0" y="12280"/>
                    <a:pt x="0" y="10183"/>
                  </a:cubicBezTo>
                  <a:lnTo>
                    <a:pt x="0" y="3769"/>
                  </a:lnTo>
                  <a:cubicBezTo>
                    <a:pt x="0" y="1672"/>
                    <a:pt x="1672" y="0"/>
                    <a:pt x="3739" y="0"/>
                  </a:cubicBezTo>
                  <a:lnTo>
                    <a:pt x="10183" y="0"/>
                  </a:lnTo>
                  <a:cubicBezTo>
                    <a:pt x="12250" y="0"/>
                    <a:pt x="13921" y="1672"/>
                    <a:pt x="13921" y="3769"/>
                  </a:cubicBezTo>
                  <a:lnTo>
                    <a:pt x="13921" y="10183"/>
                  </a:lnTo>
                  <a:cubicBezTo>
                    <a:pt x="13921" y="12250"/>
                    <a:pt x="12250" y="13952"/>
                    <a:pt x="10183" y="139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91"/>
            <p:cNvSpPr/>
            <p:nvPr/>
          </p:nvSpPr>
          <p:spPr>
            <a:xfrm>
              <a:off x="3122925" y="3963425"/>
              <a:ext cx="88925" cy="105875"/>
            </a:xfrm>
            <a:custGeom>
              <a:avLst/>
              <a:gdLst/>
              <a:ahLst/>
              <a:cxnLst/>
              <a:rect l="l" t="t" r="r" b="b"/>
              <a:pathLst>
                <a:path w="3557" h="4235" extrusionOk="0">
                  <a:moveTo>
                    <a:pt x="445" y="1"/>
                  </a:moveTo>
                  <a:cubicBezTo>
                    <a:pt x="220" y="1"/>
                    <a:pt x="1" y="187"/>
                    <a:pt x="1" y="446"/>
                  </a:cubicBezTo>
                  <a:lnTo>
                    <a:pt x="1" y="3790"/>
                  </a:lnTo>
                  <a:cubicBezTo>
                    <a:pt x="1" y="4037"/>
                    <a:pt x="184" y="4234"/>
                    <a:pt x="402" y="4234"/>
                  </a:cubicBezTo>
                  <a:cubicBezTo>
                    <a:pt x="479" y="4234"/>
                    <a:pt x="560" y="4210"/>
                    <a:pt x="639" y="4154"/>
                  </a:cubicBezTo>
                  <a:lnTo>
                    <a:pt x="3283" y="2483"/>
                  </a:lnTo>
                  <a:cubicBezTo>
                    <a:pt x="3557" y="2300"/>
                    <a:pt x="3557" y="1935"/>
                    <a:pt x="3283" y="1723"/>
                  </a:cubicBezTo>
                  <a:lnTo>
                    <a:pt x="639" y="51"/>
                  </a:lnTo>
                  <a:cubicBezTo>
                    <a:pt x="577" y="17"/>
                    <a:pt x="511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91"/>
            <p:cNvSpPr/>
            <p:nvPr/>
          </p:nvSpPr>
          <p:spPr>
            <a:xfrm>
              <a:off x="3186000" y="3963425"/>
              <a:ext cx="90450" cy="105875"/>
            </a:xfrm>
            <a:custGeom>
              <a:avLst/>
              <a:gdLst/>
              <a:ahLst/>
              <a:cxnLst/>
              <a:rect l="l" t="t" r="r" b="b"/>
              <a:pathLst>
                <a:path w="3618" h="4235" extrusionOk="0">
                  <a:moveTo>
                    <a:pt x="472" y="1"/>
                  </a:moveTo>
                  <a:cubicBezTo>
                    <a:pt x="238" y="1"/>
                    <a:pt x="0" y="187"/>
                    <a:pt x="0" y="446"/>
                  </a:cubicBezTo>
                  <a:lnTo>
                    <a:pt x="0" y="3790"/>
                  </a:lnTo>
                  <a:cubicBezTo>
                    <a:pt x="0" y="4037"/>
                    <a:pt x="200" y="4234"/>
                    <a:pt x="427" y="4234"/>
                  </a:cubicBezTo>
                  <a:cubicBezTo>
                    <a:pt x="507" y="4234"/>
                    <a:pt x="590" y="4210"/>
                    <a:pt x="669" y="4154"/>
                  </a:cubicBezTo>
                  <a:lnTo>
                    <a:pt x="3314" y="2483"/>
                  </a:lnTo>
                  <a:cubicBezTo>
                    <a:pt x="3618" y="2300"/>
                    <a:pt x="3618" y="1935"/>
                    <a:pt x="3314" y="1723"/>
                  </a:cubicBezTo>
                  <a:lnTo>
                    <a:pt x="669" y="51"/>
                  </a:lnTo>
                  <a:cubicBezTo>
                    <a:pt x="608" y="17"/>
                    <a:pt x="540" y="1"/>
                    <a:pt x="4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91"/>
            <p:cNvSpPr/>
            <p:nvPr/>
          </p:nvSpPr>
          <p:spPr>
            <a:xfrm>
              <a:off x="2175350" y="3842350"/>
              <a:ext cx="348800" cy="348800"/>
            </a:xfrm>
            <a:custGeom>
              <a:avLst/>
              <a:gdLst/>
              <a:ahLst/>
              <a:cxnLst/>
              <a:rect l="l" t="t" r="r" b="b"/>
              <a:pathLst>
                <a:path w="13952" h="13952" extrusionOk="0">
                  <a:moveTo>
                    <a:pt x="10183" y="13952"/>
                  </a:moveTo>
                  <a:lnTo>
                    <a:pt x="3769" y="13952"/>
                  </a:lnTo>
                  <a:cubicBezTo>
                    <a:pt x="1672" y="13952"/>
                    <a:pt x="0" y="12280"/>
                    <a:pt x="0" y="10183"/>
                  </a:cubicBezTo>
                  <a:lnTo>
                    <a:pt x="0" y="3769"/>
                  </a:lnTo>
                  <a:cubicBezTo>
                    <a:pt x="0" y="1672"/>
                    <a:pt x="1672" y="0"/>
                    <a:pt x="3769" y="0"/>
                  </a:cubicBezTo>
                  <a:lnTo>
                    <a:pt x="10183" y="0"/>
                  </a:lnTo>
                  <a:cubicBezTo>
                    <a:pt x="12280" y="0"/>
                    <a:pt x="13952" y="1672"/>
                    <a:pt x="13952" y="3769"/>
                  </a:cubicBezTo>
                  <a:lnTo>
                    <a:pt x="13952" y="10183"/>
                  </a:lnTo>
                  <a:cubicBezTo>
                    <a:pt x="13952" y="12250"/>
                    <a:pt x="12280" y="13952"/>
                    <a:pt x="10183" y="139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91"/>
            <p:cNvSpPr/>
            <p:nvPr/>
          </p:nvSpPr>
          <p:spPr>
            <a:xfrm>
              <a:off x="2336450" y="3963125"/>
              <a:ext cx="88925" cy="105525"/>
            </a:xfrm>
            <a:custGeom>
              <a:avLst/>
              <a:gdLst/>
              <a:ahLst/>
              <a:cxnLst/>
              <a:rect l="l" t="t" r="r" b="b"/>
              <a:pathLst>
                <a:path w="3557" h="4221" extrusionOk="0">
                  <a:moveTo>
                    <a:pt x="3134" y="0"/>
                  </a:moveTo>
                  <a:cubicBezTo>
                    <a:pt x="3063" y="0"/>
                    <a:pt x="2990" y="20"/>
                    <a:pt x="2918" y="63"/>
                  </a:cubicBezTo>
                  <a:lnTo>
                    <a:pt x="243" y="1735"/>
                  </a:lnTo>
                  <a:cubicBezTo>
                    <a:pt x="0" y="1947"/>
                    <a:pt x="0" y="2312"/>
                    <a:pt x="243" y="2495"/>
                  </a:cubicBezTo>
                  <a:lnTo>
                    <a:pt x="2918" y="4166"/>
                  </a:lnTo>
                  <a:cubicBezTo>
                    <a:pt x="2985" y="4203"/>
                    <a:pt x="3057" y="4220"/>
                    <a:pt x="3128" y="4220"/>
                  </a:cubicBezTo>
                  <a:cubicBezTo>
                    <a:pt x="3348" y="4220"/>
                    <a:pt x="3556" y="4054"/>
                    <a:pt x="3556" y="3802"/>
                  </a:cubicBezTo>
                  <a:lnTo>
                    <a:pt x="3556" y="458"/>
                  </a:lnTo>
                  <a:cubicBezTo>
                    <a:pt x="3556" y="203"/>
                    <a:pt x="3361" y="0"/>
                    <a:pt x="3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91"/>
            <p:cNvSpPr/>
            <p:nvPr/>
          </p:nvSpPr>
          <p:spPr>
            <a:xfrm>
              <a:off x="2271850" y="3963125"/>
              <a:ext cx="88925" cy="105525"/>
            </a:xfrm>
            <a:custGeom>
              <a:avLst/>
              <a:gdLst/>
              <a:ahLst/>
              <a:cxnLst/>
              <a:rect l="l" t="t" r="r" b="b"/>
              <a:pathLst>
                <a:path w="3557" h="4221" extrusionOk="0">
                  <a:moveTo>
                    <a:pt x="3134" y="0"/>
                  </a:moveTo>
                  <a:cubicBezTo>
                    <a:pt x="3064" y="0"/>
                    <a:pt x="2990" y="20"/>
                    <a:pt x="2918" y="63"/>
                  </a:cubicBezTo>
                  <a:lnTo>
                    <a:pt x="244" y="1735"/>
                  </a:lnTo>
                  <a:cubicBezTo>
                    <a:pt x="0" y="1947"/>
                    <a:pt x="0" y="2312"/>
                    <a:pt x="244" y="2495"/>
                  </a:cubicBezTo>
                  <a:lnTo>
                    <a:pt x="2918" y="4166"/>
                  </a:lnTo>
                  <a:cubicBezTo>
                    <a:pt x="2985" y="4203"/>
                    <a:pt x="3057" y="4220"/>
                    <a:pt x="3128" y="4220"/>
                  </a:cubicBezTo>
                  <a:cubicBezTo>
                    <a:pt x="3348" y="4220"/>
                    <a:pt x="3557" y="4054"/>
                    <a:pt x="3557" y="3802"/>
                  </a:cubicBezTo>
                  <a:lnTo>
                    <a:pt x="3557" y="458"/>
                  </a:lnTo>
                  <a:cubicBezTo>
                    <a:pt x="3557" y="203"/>
                    <a:pt x="3362" y="0"/>
                    <a:pt x="3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4" name="Google Shape;2264;p91"/>
          <p:cNvGrpSpPr/>
          <p:nvPr/>
        </p:nvGrpSpPr>
        <p:grpSpPr>
          <a:xfrm>
            <a:off x="2113226" y="619336"/>
            <a:ext cx="572266" cy="485128"/>
            <a:chOff x="5215992" y="1423628"/>
            <a:chExt cx="459836" cy="389787"/>
          </a:xfrm>
        </p:grpSpPr>
        <p:sp>
          <p:nvSpPr>
            <p:cNvPr id="2265" name="Google Shape;2265;p91"/>
            <p:cNvSpPr/>
            <p:nvPr/>
          </p:nvSpPr>
          <p:spPr>
            <a:xfrm>
              <a:off x="5215992" y="1423628"/>
              <a:ext cx="459836" cy="389787"/>
            </a:xfrm>
            <a:custGeom>
              <a:avLst/>
              <a:gdLst/>
              <a:ahLst/>
              <a:cxnLst/>
              <a:rect l="l" t="t" r="r" b="b"/>
              <a:pathLst>
                <a:path w="37831" h="32068" extrusionOk="0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91"/>
            <p:cNvSpPr/>
            <p:nvPr/>
          </p:nvSpPr>
          <p:spPr>
            <a:xfrm>
              <a:off x="5360634" y="1526348"/>
              <a:ext cx="170547" cy="138713"/>
            </a:xfrm>
            <a:custGeom>
              <a:avLst/>
              <a:gdLst/>
              <a:ahLst/>
              <a:cxnLst/>
              <a:rect l="l" t="t" r="r" b="b"/>
              <a:pathLst>
                <a:path w="14031" h="11412" extrusionOk="0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545;p75">
            <a:extLst>
              <a:ext uri="{FF2B5EF4-FFF2-40B4-BE49-F238E27FC236}">
                <a16:creationId xmlns:a16="http://schemas.microsoft.com/office/drawing/2014/main" id="{B9DC4063-E6FF-597B-E220-7877016ED94E}"/>
              </a:ext>
            </a:extLst>
          </p:cNvPr>
          <p:cNvSpPr txBox="1">
            <a:spLocks noGrp="1"/>
          </p:cNvSpPr>
          <p:nvPr/>
        </p:nvSpPr>
        <p:spPr>
          <a:xfrm>
            <a:off x="2082844" y="2369377"/>
            <a:ext cx="4869113" cy="1668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icksand"/>
              <a:buNone/>
              <a:defRPr sz="2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icksand"/>
              <a:buNone/>
              <a:defRPr sz="25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icksand"/>
              <a:buNone/>
              <a:defRPr sz="25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icksand"/>
              <a:buNone/>
              <a:defRPr sz="25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icksand"/>
              <a:buNone/>
              <a:defRPr sz="25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icksand"/>
              <a:buNone/>
              <a:defRPr sz="25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icksand"/>
              <a:buNone/>
              <a:defRPr sz="25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icksand"/>
              <a:buNone/>
              <a:defRPr sz="25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icksand"/>
              <a:buNone/>
              <a:defRPr sz="25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 dirty="0">
                <a:latin typeface="David" panose="020E0502060401010101" pitchFamily="34" charset="-79"/>
                <a:cs typeface="David" panose="020E0502060401010101" pitchFamily="34" charset="-79"/>
              </a:rPr>
              <a:t>Por: Jhonathan Marques, João Pedro Maciel, 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 dirty="0">
                <a:latin typeface="David" panose="020E0502060401010101" pitchFamily="34" charset="-79"/>
                <a:cs typeface="David" panose="020E0502060401010101" pitchFamily="34" charset="-79"/>
              </a:rPr>
              <a:t>Maria Eduarda Vieira e Tatiane Muniz</a:t>
            </a:r>
            <a:endParaRPr sz="16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2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/>
                                        <p:tgtEl>
                                          <p:spTgt spid="2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800"/>
                                        <p:tgtEl>
                                          <p:spTgt spid="2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/>
                                        <p:tgtEl>
                                          <p:spTgt spid="2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800"/>
                                        <p:tgtEl>
                                          <p:spTgt spid="2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800"/>
                                        <p:tgtEl>
                                          <p:spTgt spid="2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800"/>
                                        <p:tgtEl>
                                          <p:spTgt spid="2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6" name="Google Shape;1886;p84"/>
          <p:cNvGrpSpPr/>
          <p:nvPr/>
        </p:nvGrpSpPr>
        <p:grpSpPr>
          <a:xfrm>
            <a:off x="4684217" y="1593800"/>
            <a:ext cx="3509976" cy="2260736"/>
            <a:chOff x="4684217" y="1593800"/>
            <a:chExt cx="3509976" cy="2260736"/>
          </a:xfrm>
        </p:grpSpPr>
        <p:sp>
          <p:nvSpPr>
            <p:cNvPr id="1887" name="Google Shape;1887;p84"/>
            <p:cNvSpPr/>
            <p:nvPr/>
          </p:nvSpPr>
          <p:spPr>
            <a:xfrm>
              <a:off x="4684217" y="1593800"/>
              <a:ext cx="3509976" cy="2260736"/>
            </a:xfrm>
            <a:custGeom>
              <a:avLst/>
              <a:gdLst/>
              <a:ahLst/>
              <a:cxnLst/>
              <a:rect l="l" t="t" r="r" b="b"/>
              <a:pathLst>
                <a:path w="116234" h="74865" extrusionOk="0">
                  <a:moveTo>
                    <a:pt x="1885" y="0"/>
                  </a:moveTo>
                  <a:cubicBezTo>
                    <a:pt x="852" y="0"/>
                    <a:pt x="0" y="851"/>
                    <a:pt x="0" y="1854"/>
                  </a:cubicBezTo>
                  <a:lnTo>
                    <a:pt x="0" y="73010"/>
                  </a:lnTo>
                  <a:cubicBezTo>
                    <a:pt x="0" y="74013"/>
                    <a:pt x="852" y="74865"/>
                    <a:pt x="1885" y="74865"/>
                  </a:cubicBezTo>
                  <a:lnTo>
                    <a:pt x="114410" y="74865"/>
                  </a:lnTo>
                  <a:cubicBezTo>
                    <a:pt x="115443" y="74865"/>
                    <a:pt x="116234" y="74074"/>
                    <a:pt x="116234" y="73041"/>
                  </a:cubicBezTo>
                  <a:lnTo>
                    <a:pt x="116234" y="1854"/>
                  </a:lnTo>
                  <a:cubicBezTo>
                    <a:pt x="116234" y="851"/>
                    <a:pt x="115413" y="0"/>
                    <a:pt x="114380" y="0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571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84"/>
            <p:cNvSpPr/>
            <p:nvPr/>
          </p:nvSpPr>
          <p:spPr>
            <a:xfrm>
              <a:off x="4780325" y="1780925"/>
              <a:ext cx="3350600" cy="123971"/>
            </a:xfrm>
            <a:custGeom>
              <a:avLst/>
              <a:gdLst/>
              <a:ahLst/>
              <a:cxnLst/>
              <a:rect l="l" t="t" r="r" b="b"/>
              <a:pathLst>
                <a:path w="106082" h="4105" extrusionOk="0">
                  <a:moveTo>
                    <a:pt x="2037" y="0"/>
                  </a:moveTo>
                  <a:cubicBezTo>
                    <a:pt x="913" y="0"/>
                    <a:pt x="1" y="912"/>
                    <a:pt x="1" y="2037"/>
                  </a:cubicBezTo>
                  <a:cubicBezTo>
                    <a:pt x="1" y="3173"/>
                    <a:pt x="884" y="4104"/>
                    <a:pt x="1985" y="4104"/>
                  </a:cubicBezTo>
                  <a:cubicBezTo>
                    <a:pt x="2002" y="4104"/>
                    <a:pt x="2020" y="4104"/>
                    <a:pt x="2037" y="4103"/>
                  </a:cubicBezTo>
                  <a:lnTo>
                    <a:pt x="104015" y="4103"/>
                  </a:lnTo>
                  <a:cubicBezTo>
                    <a:pt x="105170" y="4103"/>
                    <a:pt x="106082" y="3192"/>
                    <a:pt x="106082" y="2037"/>
                  </a:cubicBezTo>
                  <a:cubicBezTo>
                    <a:pt x="106082" y="912"/>
                    <a:pt x="105170" y="0"/>
                    <a:pt x="1040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84"/>
            <p:cNvSpPr/>
            <p:nvPr/>
          </p:nvSpPr>
          <p:spPr>
            <a:xfrm>
              <a:off x="4831061" y="1675481"/>
              <a:ext cx="57858" cy="57858"/>
            </a:xfrm>
            <a:custGeom>
              <a:avLst/>
              <a:gdLst/>
              <a:ahLst/>
              <a:cxnLst/>
              <a:rect l="l" t="t" r="r" b="b"/>
              <a:pathLst>
                <a:path w="1916" h="1916" extrusionOk="0">
                  <a:moveTo>
                    <a:pt x="973" y="0"/>
                  </a:moveTo>
                  <a:cubicBezTo>
                    <a:pt x="426" y="0"/>
                    <a:pt x="1" y="426"/>
                    <a:pt x="1" y="943"/>
                  </a:cubicBezTo>
                  <a:cubicBezTo>
                    <a:pt x="1" y="1490"/>
                    <a:pt x="426" y="1915"/>
                    <a:pt x="973" y="1915"/>
                  </a:cubicBezTo>
                  <a:cubicBezTo>
                    <a:pt x="1490" y="1915"/>
                    <a:pt x="1916" y="1490"/>
                    <a:pt x="1916" y="943"/>
                  </a:cubicBezTo>
                  <a:cubicBezTo>
                    <a:pt x="1916" y="456"/>
                    <a:pt x="1490" y="31"/>
                    <a:pt x="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84"/>
            <p:cNvSpPr/>
            <p:nvPr/>
          </p:nvSpPr>
          <p:spPr>
            <a:xfrm>
              <a:off x="4943965" y="1675481"/>
              <a:ext cx="56922" cy="57858"/>
            </a:xfrm>
            <a:custGeom>
              <a:avLst/>
              <a:gdLst/>
              <a:ahLst/>
              <a:cxnLst/>
              <a:rect l="l" t="t" r="r" b="b"/>
              <a:pathLst>
                <a:path w="1885" h="1916" extrusionOk="0">
                  <a:moveTo>
                    <a:pt x="943" y="0"/>
                  </a:moveTo>
                  <a:cubicBezTo>
                    <a:pt x="426" y="0"/>
                    <a:pt x="0" y="426"/>
                    <a:pt x="0" y="943"/>
                  </a:cubicBezTo>
                  <a:cubicBezTo>
                    <a:pt x="0" y="1490"/>
                    <a:pt x="426" y="1915"/>
                    <a:pt x="943" y="1915"/>
                  </a:cubicBezTo>
                  <a:cubicBezTo>
                    <a:pt x="1490" y="1915"/>
                    <a:pt x="1885" y="1490"/>
                    <a:pt x="1885" y="943"/>
                  </a:cubicBezTo>
                  <a:cubicBezTo>
                    <a:pt x="1885" y="456"/>
                    <a:pt x="1490" y="31"/>
                    <a:pt x="9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84"/>
            <p:cNvSpPr/>
            <p:nvPr/>
          </p:nvSpPr>
          <p:spPr>
            <a:xfrm>
              <a:off x="5057775" y="1675481"/>
              <a:ext cx="56952" cy="57858"/>
            </a:xfrm>
            <a:custGeom>
              <a:avLst/>
              <a:gdLst/>
              <a:ahLst/>
              <a:cxnLst/>
              <a:rect l="l" t="t" r="r" b="b"/>
              <a:pathLst>
                <a:path w="1886" h="1916" extrusionOk="0">
                  <a:moveTo>
                    <a:pt x="943" y="0"/>
                  </a:moveTo>
                  <a:cubicBezTo>
                    <a:pt x="396" y="0"/>
                    <a:pt x="1" y="426"/>
                    <a:pt x="1" y="943"/>
                  </a:cubicBezTo>
                  <a:cubicBezTo>
                    <a:pt x="1" y="1490"/>
                    <a:pt x="396" y="1915"/>
                    <a:pt x="943" y="1915"/>
                  </a:cubicBezTo>
                  <a:cubicBezTo>
                    <a:pt x="1460" y="1915"/>
                    <a:pt x="1885" y="1490"/>
                    <a:pt x="1885" y="943"/>
                  </a:cubicBezTo>
                  <a:cubicBezTo>
                    <a:pt x="1885" y="456"/>
                    <a:pt x="1460" y="31"/>
                    <a:pt x="9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84"/>
            <p:cNvSpPr/>
            <p:nvPr/>
          </p:nvSpPr>
          <p:spPr>
            <a:xfrm>
              <a:off x="4852338" y="1826799"/>
              <a:ext cx="1426663" cy="34005"/>
            </a:xfrm>
            <a:custGeom>
              <a:avLst/>
              <a:gdLst/>
              <a:ahLst/>
              <a:cxnLst/>
              <a:rect l="l" t="t" r="r" b="b"/>
              <a:pathLst>
                <a:path w="45169" h="1126" extrusionOk="0">
                  <a:moveTo>
                    <a:pt x="578" y="1"/>
                  </a:moveTo>
                  <a:cubicBezTo>
                    <a:pt x="274" y="1"/>
                    <a:pt x="1" y="214"/>
                    <a:pt x="1" y="548"/>
                  </a:cubicBezTo>
                  <a:cubicBezTo>
                    <a:pt x="1" y="852"/>
                    <a:pt x="213" y="1125"/>
                    <a:pt x="578" y="1125"/>
                  </a:cubicBezTo>
                  <a:lnTo>
                    <a:pt x="44561" y="1125"/>
                  </a:lnTo>
                  <a:cubicBezTo>
                    <a:pt x="44895" y="1125"/>
                    <a:pt x="45169" y="852"/>
                    <a:pt x="45138" y="548"/>
                  </a:cubicBezTo>
                  <a:cubicBezTo>
                    <a:pt x="45138" y="244"/>
                    <a:pt x="44895" y="1"/>
                    <a:pt x="4456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84"/>
            <p:cNvSpPr/>
            <p:nvPr/>
          </p:nvSpPr>
          <p:spPr>
            <a:xfrm>
              <a:off x="6373045" y="1826799"/>
              <a:ext cx="598125" cy="34005"/>
            </a:xfrm>
            <a:custGeom>
              <a:avLst/>
              <a:gdLst/>
              <a:ahLst/>
              <a:cxnLst/>
              <a:rect l="l" t="t" r="r" b="b"/>
              <a:pathLst>
                <a:path w="18937" h="1126" extrusionOk="0">
                  <a:moveTo>
                    <a:pt x="548" y="1"/>
                  </a:moveTo>
                  <a:cubicBezTo>
                    <a:pt x="244" y="1"/>
                    <a:pt x="0" y="214"/>
                    <a:pt x="0" y="548"/>
                  </a:cubicBezTo>
                  <a:cubicBezTo>
                    <a:pt x="0" y="852"/>
                    <a:pt x="213" y="1125"/>
                    <a:pt x="548" y="1125"/>
                  </a:cubicBezTo>
                  <a:lnTo>
                    <a:pt x="18329" y="1125"/>
                  </a:lnTo>
                  <a:cubicBezTo>
                    <a:pt x="18694" y="1125"/>
                    <a:pt x="18937" y="852"/>
                    <a:pt x="18907" y="548"/>
                  </a:cubicBezTo>
                  <a:cubicBezTo>
                    <a:pt x="18907" y="244"/>
                    <a:pt x="18694" y="1"/>
                    <a:pt x="1832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4" name="Google Shape;1894;p84"/>
          <p:cNvGrpSpPr/>
          <p:nvPr/>
        </p:nvGrpSpPr>
        <p:grpSpPr>
          <a:xfrm>
            <a:off x="7718626" y="1238667"/>
            <a:ext cx="627083" cy="436814"/>
            <a:chOff x="5779976" y="1418876"/>
            <a:chExt cx="421200" cy="293400"/>
          </a:xfrm>
        </p:grpSpPr>
        <p:sp>
          <p:nvSpPr>
            <p:cNvPr id="1895" name="Google Shape;1895;p84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5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84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897" name="Google Shape;1897;p84"/>
          <p:cNvSpPr txBox="1">
            <a:spLocks noGrp="1"/>
          </p:cNvSpPr>
          <p:nvPr>
            <p:ph type="title"/>
          </p:nvPr>
        </p:nvSpPr>
        <p:spPr>
          <a:xfrm>
            <a:off x="712167" y="773866"/>
            <a:ext cx="3558900" cy="16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 dirty="0">
                <a:latin typeface="Elephant Pro" pitchFamily="2" charset="0"/>
              </a:rPr>
              <a:t>Introdução </a:t>
            </a:r>
            <a:endParaRPr sz="3000" dirty="0">
              <a:latin typeface="Elephant Pro" pitchFamily="2" charset="0"/>
            </a:endParaRPr>
          </a:p>
        </p:txBody>
      </p:sp>
      <p:sp>
        <p:nvSpPr>
          <p:cNvPr id="1898" name="Google Shape;1898;p84"/>
          <p:cNvSpPr txBox="1">
            <a:spLocks noGrp="1"/>
          </p:cNvSpPr>
          <p:nvPr>
            <p:ph type="subTitle" idx="1"/>
          </p:nvPr>
        </p:nvSpPr>
        <p:spPr>
          <a:xfrm>
            <a:off x="674426" y="2107734"/>
            <a:ext cx="2668200" cy="22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 dirty="0">
                <a:latin typeface="David" panose="020E0502060401010101" pitchFamily="34" charset="-79"/>
                <a:cs typeface="David" panose="020E0502060401010101" pitchFamily="34" charset="-79"/>
              </a:rPr>
              <a:t>Muitos fatores precisam ser levados em conta na hora de criar uma empresa, um site e até mesmo uma logo.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 dirty="0">
                <a:latin typeface="David" panose="020E0502060401010101" pitchFamily="34" charset="-79"/>
                <a:cs typeface="David" panose="020E0502060401010101" pitchFamily="34" charset="-79"/>
              </a:rPr>
              <a:t>Nessa apresentação iremos falar sobre algumas das coisas que devem ser pensadas para implementar e melhorar um projeto de uma empresa.</a:t>
            </a:r>
            <a:endParaRPr sz="16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1899" name="Google Shape;1899;p84"/>
          <p:cNvPicPr preferRelativeResize="0"/>
          <p:nvPr/>
        </p:nvPicPr>
        <p:blipFill rotWithShape="1">
          <a:blip r:embed="rId3">
            <a:alphaModFix/>
          </a:blip>
          <a:srcRect t="7695" b="147"/>
          <a:stretch/>
        </p:blipFill>
        <p:spPr>
          <a:xfrm>
            <a:off x="4788485" y="1938507"/>
            <a:ext cx="3350700" cy="1858800"/>
          </a:xfrm>
          <a:prstGeom prst="roundRect">
            <a:avLst>
              <a:gd name="adj" fmla="val 3418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5352EE">
                <a:alpha val="20000"/>
              </a:srgbClr>
            </a:outerShdw>
          </a:effectLst>
        </p:spPr>
      </p:pic>
      <p:grpSp>
        <p:nvGrpSpPr>
          <p:cNvPr id="1900" name="Google Shape;1900;p84"/>
          <p:cNvGrpSpPr/>
          <p:nvPr/>
        </p:nvGrpSpPr>
        <p:grpSpPr>
          <a:xfrm>
            <a:off x="4761668" y="3753478"/>
            <a:ext cx="615915" cy="616156"/>
            <a:chOff x="3375684" y="2512136"/>
            <a:chExt cx="767400" cy="767700"/>
          </a:xfrm>
        </p:grpSpPr>
        <p:sp>
          <p:nvSpPr>
            <p:cNvPr id="1901" name="Google Shape;1901;p84"/>
            <p:cNvSpPr/>
            <p:nvPr/>
          </p:nvSpPr>
          <p:spPr>
            <a:xfrm>
              <a:off x="3375684" y="2512136"/>
              <a:ext cx="767400" cy="7677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rgbClr val="4EB3E4">
                    <a:alpha val="57647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2" name="Google Shape;1902;p84"/>
            <p:cNvGrpSpPr/>
            <p:nvPr/>
          </p:nvGrpSpPr>
          <p:grpSpPr>
            <a:xfrm>
              <a:off x="3531930" y="2668504"/>
              <a:ext cx="454894" cy="454955"/>
              <a:chOff x="7325238" y="1448084"/>
              <a:chExt cx="269999" cy="269987"/>
            </a:xfrm>
          </p:grpSpPr>
          <p:sp>
            <p:nvSpPr>
              <p:cNvPr id="1903" name="Google Shape;1903;p84"/>
              <p:cNvSpPr/>
              <p:nvPr/>
            </p:nvSpPr>
            <p:spPr>
              <a:xfrm>
                <a:off x="7325238" y="1448084"/>
                <a:ext cx="269999" cy="269987"/>
              </a:xfrm>
              <a:custGeom>
                <a:avLst/>
                <a:gdLst/>
                <a:ahLst/>
                <a:cxnLst/>
                <a:rect l="l" t="t" r="r" b="b"/>
                <a:pathLst>
                  <a:path w="22213" h="22212" extrusionOk="0">
                    <a:moveTo>
                      <a:pt x="11106" y="0"/>
                    </a:moveTo>
                    <a:cubicBezTo>
                      <a:pt x="4987" y="0"/>
                      <a:pt x="1" y="4986"/>
                      <a:pt x="1" y="11105"/>
                    </a:cubicBezTo>
                    <a:cubicBezTo>
                      <a:pt x="1" y="17242"/>
                      <a:pt x="4987" y="22212"/>
                      <a:pt x="11106" y="22212"/>
                    </a:cubicBezTo>
                    <a:cubicBezTo>
                      <a:pt x="17225" y="22212"/>
                      <a:pt x="22212" y="17242"/>
                      <a:pt x="22212" y="11105"/>
                    </a:cubicBezTo>
                    <a:cubicBezTo>
                      <a:pt x="22212" y="4986"/>
                      <a:pt x="17225" y="0"/>
                      <a:pt x="11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84"/>
              <p:cNvSpPr/>
              <p:nvPr/>
            </p:nvSpPr>
            <p:spPr>
              <a:xfrm>
                <a:off x="7412764" y="1486894"/>
                <a:ext cx="97191" cy="96195"/>
              </a:xfrm>
              <a:custGeom>
                <a:avLst/>
                <a:gdLst/>
                <a:ahLst/>
                <a:cxnLst/>
                <a:rect l="l" t="t" r="r" b="b"/>
                <a:pathLst>
                  <a:path w="7996" h="7914" extrusionOk="0">
                    <a:moveTo>
                      <a:pt x="4011" y="1"/>
                    </a:moveTo>
                    <a:cubicBezTo>
                      <a:pt x="1859" y="1"/>
                      <a:pt x="84" y="1730"/>
                      <a:pt x="51" y="3889"/>
                    </a:cubicBezTo>
                    <a:cubicBezTo>
                      <a:pt x="1" y="6070"/>
                      <a:pt x="1741" y="7879"/>
                      <a:pt x="3922" y="7912"/>
                    </a:cubicBezTo>
                    <a:cubicBezTo>
                      <a:pt x="3954" y="7913"/>
                      <a:pt x="3986" y="7913"/>
                      <a:pt x="4017" y="7913"/>
                    </a:cubicBezTo>
                    <a:cubicBezTo>
                      <a:pt x="6171" y="7913"/>
                      <a:pt x="7912" y="6191"/>
                      <a:pt x="7962" y="4042"/>
                    </a:cubicBezTo>
                    <a:cubicBezTo>
                      <a:pt x="7995" y="1861"/>
                      <a:pt x="6255" y="53"/>
                      <a:pt x="4074" y="1"/>
                    </a:cubicBezTo>
                    <a:cubicBezTo>
                      <a:pt x="4053" y="1"/>
                      <a:pt x="4032" y="1"/>
                      <a:pt x="40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84"/>
              <p:cNvSpPr/>
              <p:nvPr/>
            </p:nvSpPr>
            <p:spPr>
              <a:xfrm>
                <a:off x="7366528" y="1603992"/>
                <a:ext cx="184732" cy="105676"/>
              </a:xfrm>
              <a:custGeom>
                <a:avLst/>
                <a:gdLst/>
                <a:ahLst/>
                <a:cxnLst/>
                <a:rect l="l" t="t" r="r" b="b"/>
                <a:pathLst>
                  <a:path w="15198" h="8694" extrusionOk="0">
                    <a:moveTo>
                      <a:pt x="7551" y="1"/>
                    </a:moveTo>
                    <a:cubicBezTo>
                      <a:pt x="4102" y="1"/>
                      <a:pt x="1150" y="2179"/>
                      <a:pt x="1" y="5243"/>
                    </a:cubicBezTo>
                    <a:cubicBezTo>
                      <a:pt x="1860" y="7305"/>
                      <a:pt x="4531" y="8641"/>
                      <a:pt x="7540" y="8691"/>
                    </a:cubicBezTo>
                    <a:cubicBezTo>
                      <a:pt x="7618" y="8693"/>
                      <a:pt x="7697" y="8694"/>
                      <a:pt x="7775" y="8694"/>
                    </a:cubicBezTo>
                    <a:cubicBezTo>
                      <a:pt x="10690" y="8694"/>
                      <a:pt x="13321" y="7473"/>
                      <a:pt x="15198" y="5531"/>
                    </a:cubicBezTo>
                    <a:cubicBezTo>
                      <a:pt x="14150" y="2369"/>
                      <a:pt x="11208" y="54"/>
                      <a:pt x="7709" y="3"/>
                    </a:cubicBezTo>
                    <a:cubicBezTo>
                      <a:pt x="7656" y="2"/>
                      <a:pt x="7603" y="1"/>
                      <a:pt x="75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70"/>
          <p:cNvSpPr txBox="1">
            <a:spLocks noGrp="1"/>
          </p:cNvSpPr>
          <p:nvPr>
            <p:ph type="title"/>
          </p:nvPr>
        </p:nvSpPr>
        <p:spPr>
          <a:xfrm rot="625">
            <a:off x="720000" y="2140064"/>
            <a:ext cx="3297600" cy="14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 dirty="0">
                <a:latin typeface="Elephant Pro" pitchFamily="2" charset="0"/>
              </a:rPr>
              <a:t>A empresa</a:t>
            </a:r>
            <a:endParaRPr sz="3700" dirty="0">
              <a:latin typeface="Elephant Pro" pitchFamily="2" charset="0"/>
            </a:endParaRPr>
          </a:p>
        </p:txBody>
      </p:sp>
      <p:grpSp>
        <p:nvGrpSpPr>
          <p:cNvPr id="1357" name="Google Shape;1357;p70"/>
          <p:cNvGrpSpPr/>
          <p:nvPr/>
        </p:nvGrpSpPr>
        <p:grpSpPr>
          <a:xfrm>
            <a:off x="4572000" y="1047533"/>
            <a:ext cx="3739500" cy="3039000"/>
            <a:chOff x="4572000" y="1047533"/>
            <a:chExt cx="3739500" cy="3039000"/>
          </a:xfrm>
        </p:grpSpPr>
        <p:sp>
          <p:nvSpPr>
            <p:cNvPr id="1358" name="Google Shape;1358;p70"/>
            <p:cNvSpPr/>
            <p:nvPr/>
          </p:nvSpPr>
          <p:spPr>
            <a:xfrm>
              <a:off x="4572000" y="1047533"/>
              <a:ext cx="3739500" cy="30390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70"/>
            <p:cNvGrpSpPr/>
            <p:nvPr/>
          </p:nvGrpSpPr>
          <p:grpSpPr>
            <a:xfrm>
              <a:off x="4789501" y="1149778"/>
              <a:ext cx="3304478" cy="193148"/>
              <a:chOff x="-1778447" y="2950291"/>
              <a:chExt cx="4491000" cy="262500"/>
            </a:xfrm>
          </p:grpSpPr>
          <p:sp>
            <p:nvSpPr>
              <p:cNvPr id="1360" name="Google Shape;1360;p70"/>
              <p:cNvSpPr/>
              <p:nvPr/>
            </p:nvSpPr>
            <p:spPr>
              <a:xfrm>
                <a:off x="-1778447" y="2950291"/>
                <a:ext cx="4491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61" name="Google Shape;1361;p70"/>
              <p:cNvGrpSpPr/>
              <p:nvPr/>
            </p:nvGrpSpPr>
            <p:grpSpPr>
              <a:xfrm rot="10800000" flipH="1">
                <a:off x="-1574342" y="3040565"/>
                <a:ext cx="429322" cy="93999"/>
                <a:chOff x="3710891" y="-1826032"/>
                <a:chExt cx="431653" cy="94500"/>
              </a:xfrm>
            </p:grpSpPr>
            <p:sp>
              <p:nvSpPr>
                <p:cNvPr id="1362" name="Google Shape;1362;p70"/>
                <p:cNvSpPr/>
                <p:nvPr/>
              </p:nvSpPr>
              <p:spPr>
                <a:xfrm>
                  <a:off x="3710891" y="-1826032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" name="Google Shape;1363;p70"/>
                <p:cNvSpPr/>
                <p:nvPr/>
              </p:nvSpPr>
              <p:spPr>
                <a:xfrm>
                  <a:off x="3879468" y="-1826032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" name="Google Shape;1364;p70"/>
                <p:cNvSpPr/>
                <p:nvPr/>
              </p:nvSpPr>
              <p:spPr>
                <a:xfrm>
                  <a:off x="4048045" y="-1826032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365" name="Google Shape;1365;p70"/>
          <p:cNvSpPr txBox="1">
            <a:spLocks noGrp="1"/>
          </p:cNvSpPr>
          <p:nvPr>
            <p:ph type="subTitle" idx="1"/>
          </p:nvPr>
        </p:nvSpPr>
        <p:spPr>
          <a:xfrm>
            <a:off x="4787913" y="1493798"/>
            <a:ext cx="3598800" cy="22900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 dirty="0">
                <a:latin typeface="David" panose="020E0502060401010101" pitchFamily="34" charset="-79"/>
                <a:cs typeface="David" panose="020E0502060401010101" pitchFamily="34" charset="-79"/>
              </a:rPr>
              <a:t>A Head7 é uma empresa especializada em fones de ouvido</a:t>
            </a:r>
            <a:r>
              <a:rPr lang="pt-BR" sz="2000">
                <a:latin typeface="David" panose="020E0502060401010101" pitchFamily="34" charset="-79"/>
                <a:cs typeface="David" panose="020E0502060401010101" pitchFamily="34" charset="-79"/>
              </a:rPr>
              <a:t>, comprometida</a:t>
            </a:r>
            <a:endParaRPr lang="en-BR" sz="2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pSp>
        <p:nvGrpSpPr>
          <p:cNvPr id="1366" name="Google Shape;1366;p70"/>
          <p:cNvGrpSpPr/>
          <p:nvPr/>
        </p:nvGrpSpPr>
        <p:grpSpPr>
          <a:xfrm>
            <a:off x="3435927" y="1444123"/>
            <a:ext cx="1327047" cy="693670"/>
            <a:chOff x="1451727" y="1370811"/>
            <a:chExt cx="1327047" cy="693670"/>
          </a:xfrm>
        </p:grpSpPr>
        <p:sp>
          <p:nvSpPr>
            <p:cNvPr id="1367" name="Google Shape;1367;p70"/>
            <p:cNvSpPr/>
            <p:nvPr/>
          </p:nvSpPr>
          <p:spPr>
            <a:xfrm>
              <a:off x="1451727" y="1370811"/>
              <a:ext cx="1327047" cy="693670"/>
            </a:xfrm>
            <a:custGeom>
              <a:avLst/>
              <a:gdLst/>
              <a:ahLst/>
              <a:cxnLst/>
              <a:rect l="l" t="t" r="r" b="b"/>
              <a:pathLst>
                <a:path w="105363" h="55075" extrusionOk="0">
                  <a:moveTo>
                    <a:pt x="7413" y="0"/>
                  </a:moveTo>
                  <a:cubicBezTo>
                    <a:pt x="3320" y="0"/>
                    <a:pt x="0" y="3320"/>
                    <a:pt x="0" y="7397"/>
                  </a:cubicBezTo>
                  <a:lnTo>
                    <a:pt x="0" y="47678"/>
                  </a:lnTo>
                  <a:cubicBezTo>
                    <a:pt x="0" y="51755"/>
                    <a:pt x="3320" y="55074"/>
                    <a:pt x="7413" y="55074"/>
                  </a:cubicBezTo>
                  <a:lnTo>
                    <a:pt x="97950" y="55074"/>
                  </a:lnTo>
                  <a:cubicBezTo>
                    <a:pt x="102045" y="55074"/>
                    <a:pt x="105363" y="51755"/>
                    <a:pt x="105363" y="47678"/>
                  </a:cubicBezTo>
                  <a:lnTo>
                    <a:pt x="105363" y="7397"/>
                  </a:lnTo>
                  <a:cubicBezTo>
                    <a:pt x="105363" y="3320"/>
                    <a:pt x="102045" y="0"/>
                    <a:pt x="97950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70"/>
            <p:cNvSpPr/>
            <p:nvPr/>
          </p:nvSpPr>
          <p:spPr>
            <a:xfrm>
              <a:off x="1897124" y="1552443"/>
              <a:ext cx="746077" cy="85104"/>
            </a:xfrm>
            <a:custGeom>
              <a:avLst/>
              <a:gdLst/>
              <a:ahLst/>
              <a:cxnLst/>
              <a:rect l="l" t="t" r="r" b="b"/>
              <a:pathLst>
                <a:path w="59236" h="6757" extrusionOk="0">
                  <a:moveTo>
                    <a:pt x="1786" y="0"/>
                  </a:moveTo>
                  <a:cubicBezTo>
                    <a:pt x="792" y="0"/>
                    <a:pt x="0" y="809"/>
                    <a:pt x="0" y="1786"/>
                  </a:cubicBezTo>
                  <a:lnTo>
                    <a:pt x="0" y="4971"/>
                  </a:lnTo>
                  <a:cubicBezTo>
                    <a:pt x="0" y="5964"/>
                    <a:pt x="792" y="6757"/>
                    <a:pt x="1786" y="6757"/>
                  </a:cubicBezTo>
                  <a:lnTo>
                    <a:pt x="57432" y="6757"/>
                  </a:lnTo>
                  <a:cubicBezTo>
                    <a:pt x="58426" y="6757"/>
                    <a:pt x="59235" y="5964"/>
                    <a:pt x="59235" y="4971"/>
                  </a:cubicBezTo>
                  <a:lnTo>
                    <a:pt x="59235" y="1786"/>
                  </a:lnTo>
                  <a:cubicBezTo>
                    <a:pt x="59235" y="809"/>
                    <a:pt x="58426" y="0"/>
                    <a:pt x="57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70"/>
            <p:cNvSpPr/>
            <p:nvPr/>
          </p:nvSpPr>
          <p:spPr>
            <a:xfrm>
              <a:off x="1897124" y="1797731"/>
              <a:ext cx="746077" cy="85117"/>
            </a:xfrm>
            <a:custGeom>
              <a:avLst/>
              <a:gdLst/>
              <a:ahLst/>
              <a:cxnLst/>
              <a:rect l="l" t="t" r="r" b="b"/>
              <a:pathLst>
                <a:path w="59236" h="6758" extrusionOk="0">
                  <a:moveTo>
                    <a:pt x="1786" y="1"/>
                  </a:moveTo>
                  <a:cubicBezTo>
                    <a:pt x="792" y="1"/>
                    <a:pt x="0" y="809"/>
                    <a:pt x="0" y="1786"/>
                  </a:cubicBezTo>
                  <a:lnTo>
                    <a:pt x="0" y="4971"/>
                  </a:lnTo>
                  <a:cubicBezTo>
                    <a:pt x="0" y="5965"/>
                    <a:pt x="792" y="6757"/>
                    <a:pt x="1786" y="6757"/>
                  </a:cubicBezTo>
                  <a:lnTo>
                    <a:pt x="57432" y="6757"/>
                  </a:lnTo>
                  <a:cubicBezTo>
                    <a:pt x="58426" y="6757"/>
                    <a:pt x="59235" y="5965"/>
                    <a:pt x="59235" y="4971"/>
                  </a:cubicBezTo>
                  <a:lnTo>
                    <a:pt x="59235" y="1786"/>
                  </a:lnTo>
                  <a:cubicBezTo>
                    <a:pt x="59235" y="809"/>
                    <a:pt x="58426" y="1"/>
                    <a:pt x="574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70"/>
            <p:cNvSpPr/>
            <p:nvPr/>
          </p:nvSpPr>
          <p:spPr>
            <a:xfrm>
              <a:off x="1587325" y="1506409"/>
              <a:ext cx="177401" cy="177174"/>
            </a:xfrm>
            <a:custGeom>
              <a:avLst/>
              <a:gdLst/>
              <a:ahLst/>
              <a:cxnLst/>
              <a:rect l="l" t="t" r="r" b="b"/>
              <a:pathLst>
                <a:path w="14085" h="14067" extrusionOk="0">
                  <a:moveTo>
                    <a:pt x="3588" y="0"/>
                  </a:moveTo>
                  <a:cubicBezTo>
                    <a:pt x="1618" y="0"/>
                    <a:pt x="0" y="1600"/>
                    <a:pt x="0" y="3588"/>
                  </a:cubicBezTo>
                  <a:lnTo>
                    <a:pt x="0" y="10479"/>
                  </a:lnTo>
                  <a:cubicBezTo>
                    <a:pt x="0" y="12467"/>
                    <a:pt x="1618" y="14067"/>
                    <a:pt x="3588" y="14067"/>
                  </a:cubicBezTo>
                  <a:lnTo>
                    <a:pt x="10496" y="14067"/>
                  </a:lnTo>
                  <a:cubicBezTo>
                    <a:pt x="12467" y="14067"/>
                    <a:pt x="14085" y="12467"/>
                    <a:pt x="14085" y="10479"/>
                  </a:cubicBezTo>
                  <a:lnTo>
                    <a:pt x="14085" y="3588"/>
                  </a:lnTo>
                  <a:cubicBezTo>
                    <a:pt x="14085" y="1600"/>
                    <a:pt x="12467" y="0"/>
                    <a:pt x="10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70"/>
            <p:cNvSpPr/>
            <p:nvPr/>
          </p:nvSpPr>
          <p:spPr>
            <a:xfrm>
              <a:off x="1587325" y="1751696"/>
              <a:ext cx="177401" cy="177186"/>
            </a:xfrm>
            <a:custGeom>
              <a:avLst/>
              <a:gdLst/>
              <a:ahLst/>
              <a:cxnLst/>
              <a:rect l="l" t="t" r="r" b="b"/>
              <a:pathLst>
                <a:path w="14085" h="14068" extrusionOk="0">
                  <a:moveTo>
                    <a:pt x="3588" y="0"/>
                  </a:moveTo>
                  <a:cubicBezTo>
                    <a:pt x="1618" y="0"/>
                    <a:pt x="0" y="1600"/>
                    <a:pt x="0" y="3588"/>
                  </a:cubicBezTo>
                  <a:lnTo>
                    <a:pt x="0" y="10479"/>
                  </a:lnTo>
                  <a:cubicBezTo>
                    <a:pt x="0" y="12467"/>
                    <a:pt x="1618" y="14067"/>
                    <a:pt x="3588" y="14067"/>
                  </a:cubicBezTo>
                  <a:lnTo>
                    <a:pt x="10496" y="14067"/>
                  </a:lnTo>
                  <a:cubicBezTo>
                    <a:pt x="12467" y="14067"/>
                    <a:pt x="14085" y="12467"/>
                    <a:pt x="14085" y="10479"/>
                  </a:cubicBezTo>
                  <a:lnTo>
                    <a:pt x="14085" y="3588"/>
                  </a:lnTo>
                  <a:cubicBezTo>
                    <a:pt x="14085" y="1600"/>
                    <a:pt x="12467" y="0"/>
                    <a:pt x="10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70"/>
            <p:cNvSpPr/>
            <p:nvPr/>
          </p:nvSpPr>
          <p:spPr>
            <a:xfrm>
              <a:off x="1620211" y="1802492"/>
              <a:ext cx="111617" cy="75683"/>
            </a:xfrm>
            <a:custGeom>
              <a:avLst/>
              <a:gdLst/>
              <a:ahLst/>
              <a:cxnLst/>
              <a:rect l="l" t="t" r="r" b="b"/>
              <a:pathLst>
                <a:path w="8862" h="6009" extrusionOk="0">
                  <a:moveTo>
                    <a:pt x="8262" y="1"/>
                  </a:moveTo>
                  <a:cubicBezTo>
                    <a:pt x="8113" y="1"/>
                    <a:pt x="7968" y="60"/>
                    <a:pt x="7868" y="179"/>
                  </a:cubicBezTo>
                  <a:lnTo>
                    <a:pt x="3909" y="4728"/>
                  </a:lnTo>
                  <a:lnTo>
                    <a:pt x="944" y="2201"/>
                  </a:lnTo>
                  <a:cubicBezTo>
                    <a:pt x="838" y="2117"/>
                    <a:pt x="711" y="2075"/>
                    <a:pt x="587" y="2075"/>
                  </a:cubicBezTo>
                  <a:cubicBezTo>
                    <a:pt x="436" y="2075"/>
                    <a:pt x="288" y="2139"/>
                    <a:pt x="186" y="2268"/>
                  </a:cubicBezTo>
                  <a:cubicBezTo>
                    <a:pt x="0" y="2487"/>
                    <a:pt x="18" y="2824"/>
                    <a:pt x="254" y="3010"/>
                  </a:cubicBezTo>
                  <a:lnTo>
                    <a:pt x="3605" y="5874"/>
                  </a:lnTo>
                  <a:cubicBezTo>
                    <a:pt x="3707" y="5957"/>
                    <a:pt x="3841" y="6008"/>
                    <a:pt x="3960" y="6008"/>
                  </a:cubicBezTo>
                  <a:cubicBezTo>
                    <a:pt x="4111" y="6008"/>
                    <a:pt x="4263" y="5941"/>
                    <a:pt x="4364" y="5822"/>
                  </a:cubicBezTo>
                  <a:lnTo>
                    <a:pt x="8677" y="887"/>
                  </a:lnTo>
                  <a:cubicBezTo>
                    <a:pt x="8862" y="667"/>
                    <a:pt x="8846" y="330"/>
                    <a:pt x="8626" y="128"/>
                  </a:cubicBezTo>
                  <a:cubicBezTo>
                    <a:pt x="8518" y="43"/>
                    <a:pt x="8388" y="1"/>
                    <a:pt x="826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5352EE">
                  <a:alpha val="15000"/>
                </a:srgbClr>
              </a:outerShdw>
              <a:reflection stA="3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70"/>
            <p:cNvSpPr/>
            <p:nvPr/>
          </p:nvSpPr>
          <p:spPr>
            <a:xfrm>
              <a:off x="1620211" y="1557154"/>
              <a:ext cx="111617" cy="75683"/>
            </a:xfrm>
            <a:custGeom>
              <a:avLst/>
              <a:gdLst/>
              <a:ahLst/>
              <a:cxnLst/>
              <a:rect l="l" t="t" r="r" b="b"/>
              <a:pathLst>
                <a:path w="8862" h="6009" extrusionOk="0">
                  <a:moveTo>
                    <a:pt x="8262" y="1"/>
                  </a:moveTo>
                  <a:cubicBezTo>
                    <a:pt x="8113" y="1"/>
                    <a:pt x="7968" y="60"/>
                    <a:pt x="7868" y="179"/>
                  </a:cubicBezTo>
                  <a:lnTo>
                    <a:pt x="3909" y="4728"/>
                  </a:lnTo>
                  <a:lnTo>
                    <a:pt x="944" y="2201"/>
                  </a:lnTo>
                  <a:cubicBezTo>
                    <a:pt x="838" y="2117"/>
                    <a:pt x="711" y="2075"/>
                    <a:pt x="587" y="2075"/>
                  </a:cubicBezTo>
                  <a:cubicBezTo>
                    <a:pt x="436" y="2075"/>
                    <a:pt x="288" y="2139"/>
                    <a:pt x="186" y="2268"/>
                  </a:cubicBezTo>
                  <a:cubicBezTo>
                    <a:pt x="0" y="2487"/>
                    <a:pt x="18" y="2824"/>
                    <a:pt x="254" y="3010"/>
                  </a:cubicBezTo>
                  <a:lnTo>
                    <a:pt x="3605" y="5874"/>
                  </a:lnTo>
                  <a:cubicBezTo>
                    <a:pt x="3707" y="5957"/>
                    <a:pt x="3841" y="6008"/>
                    <a:pt x="3960" y="6008"/>
                  </a:cubicBezTo>
                  <a:cubicBezTo>
                    <a:pt x="4111" y="6008"/>
                    <a:pt x="4263" y="5941"/>
                    <a:pt x="4364" y="5822"/>
                  </a:cubicBezTo>
                  <a:lnTo>
                    <a:pt x="8677" y="887"/>
                  </a:lnTo>
                  <a:cubicBezTo>
                    <a:pt x="8862" y="667"/>
                    <a:pt x="8846" y="330"/>
                    <a:pt x="8626" y="128"/>
                  </a:cubicBezTo>
                  <a:cubicBezTo>
                    <a:pt x="8518" y="43"/>
                    <a:pt x="8388" y="1"/>
                    <a:pt x="826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5352EE">
                  <a:alpha val="15000"/>
                </a:srgbClr>
              </a:outerShdw>
              <a:reflection stA="3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70"/>
          <p:cNvGrpSpPr/>
          <p:nvPr/>
        </p:nvGrpSpPr>
        <p:grpSpPr>
          <a:xfrm>
            <a:off x="3475475" y="3560025"/>
            <a:ext cx="1640975" cy="472325"/>
            <a:chOff x="4369200" y="2990825"/>
            <a:chExt cx="1640975" cy="472325"/>
          </a:xfrm>
        </p:grpSpPr>
        <p:sp>
          <p:nvSpPr>
            <p:cNvPr id="1375" name="Google Shape;1375;p70"/>
            <p:cNvSpPr/>
            <p:nvPr/>
          </p:nvSpPr>
          <p:spPr>
            <a:xfrm>
              <a:off x="4369200" y="2990825"/>
              <a:ext cx="1640975" cy="472325"/>
            </a:xfrm>
            <a:custGeom>
              <a:avLst/>
              <a:gdLst/>
              <a:ahLst/>
              <a:cxnLst/>
              <a:rect l="l" t="t" r="r" b="b"/>
              <a:pathLst>
                <a:path w="65639" h="18893" extrusionOk="0">
                  <a:moveTo>
                    <a:pt x="2775" y="1"/>
                  </a:moveTo>
                  <a:cubicBezTo>
                    <a:pt x="1247" y="1"/>
                    <a:pt x="0" y="1264"/>
                    <a:pt x="0" y="2792"/>
                  </a:cubicBezTo>
                  <a:lnTo>
                    <a:pt x="0" y="16103"/>
                  </a:lnTo>
                  <a:cubicBezTo>
                    <a:pt x="0" y="17646"/>
                    <a:pt x="1247" y="18893"/>
                    <a:pt x="2775" y="18893"/>
                  </a:cubicBezTo>
                  <a:lnTo>
                    <a:pt x="62849" y="18893"/>
                  </a:lnTo>
                  <a:cubicBezTo>
                    <a:pt x="64391" y="18893"/>
                    <a:pt x="65638" y="17646"/>
                    <a:pt x="65638" y="16103"/>
                  </a:cubicBezTo>
                  <a:lnTo>
                    <a:pt x="65638" y="2792"/>
                  </a:lnTo>
                  <a:cubicBezTo>
                    <a:pt x="65638" y="1264"/>
                    <a:pt x="64391" y="1"/>
                    <a:pt x="628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70"/>
            <p:cNvSpPr/>
            <p:nvPr/>
          </p:nvSpPr>
          <p:spPr>
            <a:xfrm>
              <a:off x="4472075" y="3069350"/>
              <a:ext cx="345275" cy="315275"/>
            </a:xfrm>
            <a:custGeom>
              <a:avLst/>
              <a:gdLst/>
              <a:ahLst/>
              <a:cxnLst/>
              <a:rect l="l" t="t" r="r" b="b"/>
              <a:pathLst>
                <a:path w="13811" h="12611" extrusionOk="0">
                  <a:moveTo>
                    <a:pt x="6907" y="1"/>
                  </a:moveTo>
                  <a:cubicBezTo>
                    <a:pt x="5296" y="1"/>
                    <a:pt x="3687" y="617"/>
                    <a:pt x="2463" y="1848"/>
                  </a:cubicBezTo>
                  <a:cubicBezTo>
                    <a:pt x="1" y="4311"/>
                    <a:pt x="1" y="8301"/>
                    <a:pt x="2463" y="10764"/>
                  </a:cubicBezTo>
                  <a:cubicBezTo>
                    <a:pt x="3687" y="11995"/>
                    <a:pt x="5296" y="12611"/>
                    <a:pt x="6907" y="12611"/>
                  </a:cubicBezTo>
                  <a:cubicBezTo>
                    <a:pt x="8518" y="12611"/>
                    <a:pt x="10132" y="11995"/>
                    <a:pt x="11363" y="10764"/>
                  </a:cubicBezTo>
                  <a:cubicBezTo>
                    <a:pt x="13811" y="8301"/>
                    <a:pt x="13811" y="4311"/>
                    <a:pt x="11363" y="1848"/>
                  </a:cubicBezTo>
                  <a:cubicBezTo>
                    <a:pt x="10132" y="617"/>
                    <a:pt x="8518" y="1"/>
                    <a:pt x="6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70"/>
            <p:cNvSpPr/>
            <p:nvPr/>
          </p:nvSpPr>
          <p:spPr>
            <a:xfrm>
              <a:off x="4928000" y="3144375"/>
              <a:ext cx="579100" cy="49125"/>
            </a:xfrm>
            <a:custGeom>
              <a:avLst/>
              <a:gdLst/>
              <a:ahLst/>
              <a:cxnLst/>
              <a:rect l="l" t="t" r="r" b="b"/>
              <a:pathLst>
                <a:path w="23164" h="1965" extrusionOk="0">
                  <a:moveTo>
                    <a:pt x="998" y="0"/>
                  </a:moveTo>
                  <a:cubicBezTo>
                    <a:pt x="452" y="0"/>
                    <a:pt x="1" y="437"/>
                    <a:pt x="1" y="983"/>
                  </a:cubicBezTo>
                  <a:cubicBezTo>
                    <a:pt x="1" y="1528"/>
                    <a:pt x="452" y="1964"/>
                    <a:pt x="998" y="1964"/>
                  </a:cubicBezTo>
                  <a:lnTo>
                    <a:pt x="22181" y="1964"/>
                  </a:lnTo>
                  <a:cubicBezTo>
                    <a:pt x="22727" y="1964"/>
                    <a:pt x="23163" y="1528"/>
                    <a:pt x="23163" y="983"/>
                  </a:cubicBezTo>
                  <a:cubicBezTo>
                    <a:pt x="23163" y="437"/>
                    <a:pt x="22727" y="0"/>
                    <a:pt x="22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70"/>
            <p:cNvSpPr/>
            <p:nvPr/>
          </p:nvSpPr>
          <p:spPr>
            <a:xfrm>
              <a:off x="5569800" y="3144375"/>
              <a:ext cx="289950" cy="49125"/>
            </a:xfrm>
            <a:custGeom>
              <a:avLst/>
              <a:gdLst/>
              <a:ahLst/>
              <a:cxnLst/>
              <a:rect l="l" t="t" r="r" b="b"/>
              <a:pathLst>
                <a:path w="11598" h="1965" extrusionOk="0">
                  <a:moveTo>
                    <a:pt x="983" y="0"/>
                  </a:moveTo>
                  <a:cubicBezTo>
                    <a:pt x="437" y="0"/>
                    <a:pt x="0" y="437"/>
                    <a:pt x="0" y="983"/>
                  </a:cubicBezTo>
                  <a:cubicBezTo>
                    <a:pt x="0" y="1528"/>
                    <a:pt x="437" y="1964"/>
                    <a:pt x="983" y="1964"/>
                  </a:cubicBezTo>
                  <a:lnTo>
                    <a:pt x="10616" y="1964"/>
                  </a:lnTo>
                  <a:cubicBezTo>
                    <a:pt x="11161" y="1964"/>
                    <a:pt x="11597" y="1528"/>
                    <a:pt x="11597" y="983"/>
                  </a:cubicBezTo>
                  <a:cubicBezTo>
                    <a:pt x="11597" y="437"/>
                    <a:pt x="11161" y="0"/>
                    <a:pt x="106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70"/>
            <p:cNvSpPr/>
            <p:nvPr/>
          </p:nvSpPr>
          <p:spPr>
            <a:xfrm>
              <a:off x="4928000" y="3268700"/>
              <a:ext cx="346850" cy="49500"/>
            </a:xfrm>
            <a:custGeom>
              <a:avLst/>
              <a:gdLst/>
              <a:ahLst/>
              <a:cxnLst/>
              <a:rect l="l" t="t" r="r" b="b"/>
              <a:pathLst>
                <a:path w="13874" h="1980" extrusionOk="0">
                  <a:moveTo>
                    <a:pt x="998" y="0"/>
                  </a:moveTo>
                  <a:cubicBezTo>
                    <a:pt x="452" y="0"/>
                    <a:pt x="1" y="437"/>
                    <a:pt x="1" y="982"/>
                  </a:cubicBezTo>
                  <a:cubicBezTo>
                    <a:pt x="1" y="1528"/>
                    <a:pt x="452" y="1979"/>
                    <a:pt x="998" y="1979"/>
                  </a:cubicBezTo>
                  <a:lnTo>
                    <a:pt x="12891" y="1979"/>
                  </a:lnTo>
                  <a:cubicBezTo>
                    <a:pt x="13437" y="1979"/>
                    <a:pt x="13873" y="1528"/>
                    <a:pt x="13873" y="982"/>
                  </a:cubicBezTo>
                  <a:cubicBezTo>
                    <a:pt x="13873" y="437"/>
                    <a:pt x="13437" y="0"/>
                    <a:pt x="128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0" name="Google Shape;1380;p70"/>
          <p:cNvGrpSpPr/>
          <p:nvPr/>
        </p:nvGrpSpPr>
        <p:grpSpPr>
          <a:xfrm>
            <a:off x="4532012" y="3750457"/>
            <a:ext cx="643280" cy="644532"/>
            <a:chOff x="1453175" y="2049775"/>
            <a:chExt cx="1194800" cy="1197125"/>
          </a:xfrm>
        </p:grpSpPr>
        <p:sp>
          <p:nvSpPr>
            <p:cNvPr id="1381" name="Google Shape;1381;p70"/>
            <p:cNvSpPr/>
            <p:nvPr/>
          </p:nvSpPr>
          <p:spPr>
            <a:xfrm>
              <a:off x="1453175" y="2049775"/>
              <a:ext cx="1194800" cy="1197125"/>
            </a:xfrm>
            <a:custGeom>
              <a:avLst/>
              <a:gdLst/>
              <a:ahLst/>
              <a:cxnLst/>
              <a:rect l="l" t="t" r="r" b="b"/>
              <a:pathLst>
                <a:path w="47792" h="47885" extrusionOk="0">
                  <a:moveTo>
                    <a:pt x="4631" y="0"/>
                  </a:moveTo>
                  <a:cubicBezTo>
                    <a:pt x="2075" y="0"/>
                    <a:pt x="1" y="2089"/>
                    <a:pt x="1" y="4645"/>
                  </a:cubicBezTo>
                  <a:lnTo>
                    <a:pt x="1" y="43239"/>
                  </a:lnTo>
                  <a:cubicBezTo>
                    <a:pt x="1" y="45796"/>
                    <a:pt x="2075" y="47885"/>
                    <a:pt x="4631" y="47885"/>
                  </a:cubicBezTo>
                  <a:lnTo>
                    <a:pt x="43147" y="47885"/>
                  </a:lnTo>
                  <a:cubicBezTo>
                    <a:pt x="45703" y="47885"/>
                    <a:pt x="47792" y="45796"/>
                    <a:pt x="47792" y="43239"/>
                  </a:cubicBezTo>
                  <a:lnTo>
                    <a:pt x="47792" y="4645"/>
                  </a:lnTo>
                  <a:cubicBezTo>
                    <a:pt x="47792" y="2089"/>
                    <a:pt x="45703" y="0"/>
                    <a:pt x="431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3840000" algn="bl" rotWithShape="0">
                <a:schemeClr val="dk1">
                  <a:alpha val="3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70"/>
            <p:cNvSpPr/>
            <p:nvPr/>
          </p:nvSpPr>
          <p:spPr>
            <a:xfrm>
              <a:off x="1499575" y="2096525"/>
              <a:ext cx="1102050" cy="1103975"/>
            </a:xfrm>
            <a:custGeom>
              <a:avLst/>
              <a:gdLst/>
              <a:ahLst/>
              <a:cxnLst/>
              <a:rect l="l" t="t" r="r" b="b"/>
              <a:pathLst>
                <a:path w="44082" h="44159" extrusionOk="0">
                  <a:moveTo>
                    <a:pt x="2775" y="1"/>
                  </a:moveTo>
                  <a:cubicBezTo>
                    <a:pt x="1247" y="1"/>
                    <a:pt x="0" y="1248"/>
                    <a:pt x="0" y="2775"/>
                  </a:cubicBezTo>
                  <a:lnTo>
                    <a:pt x="0" y="41369"/>
                  </a:lnTo>
                  <a:cubicBezTo>
                    <a:pt x="0" y="42897"/>
                    <a:pt x="1247" y="44159"/>
                    <a:pt x="2775" y="44159"/>
                  </a:cubicBezTo>
                  <a:lnTo>
                    <a:pt x="41291" y="44159"/>
                  </a:lnTo>
                  <a:cubicBezTo>
                    <a:pt x="42818" y="44159"/>
                    <a:pt x="44081" y="42897"/>
                    <a:pt x="44081" y="41369"/>
                  </a:cubicBezTo>
                  <a:lnTo>
                    <a:pt x="44081" y="2775"/>
                  </a:lnTo>
                  <a:cubicBezTo>
                    <a:pt x="44081" y="1248"/>
                    <a:pt x="42818" y="1"/>
                    <a:pt x="41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70"/>
            <p:cNvSpPr/>
            <p:nvPr/>
          </p:nvSpPr>
          <p:spPr>
            <a:xfrm>
              <a:off x="1499575" y="2316300"/>
              <a:ext cx="1102050" cy="884200"/>
            </a:xfrm>
            <a:custGeom>
              <a:avLst/>
              <a:gdLst/>
              <a:ahLst/>
              <a:cxnLst/>
              <a:rect l="l" t="t" r="r" b="b"/>
              <a:pathLst>
                <a:path w="44082" h="35368" extrusionOk="0">
                  <a:moveTo>
                    <a:pt x="13826" y="1"/>
                  </a:moveTo>
                  <a:lnTo>
                    <a:pt x="0" y="20654"/>
                  </a:lnTo>
                  <a:lnTo>
                    <a:pt x="0" y="32578"/>
                  </a:lnTo>
                  <a:cubicBezTo>
                    <a:pt x="0" y="34106"/>
                    <a:pt x="1247" y="35368"/>
                    <a:pt x="2775" y="35368"/>
                  </a:cubicBezTo>
                  <a:lnTo>
                    <a:pt x="41291" y="35368"/>
                  </a:lnTo>
                  <a:cubicBezTo>
                    <a:pt x="42818" y="35368"/>
                    <a:pt x="44081" y="34106"/>
                    <a:pt x="44081" y="32578"/>
                  </a:cubicBezTo>
                  <a:lnTo>
                    <a:pt x="44081" y="26733"/>
                  </a:lnTo>
                  <a:lnTo>
                    <a:pt x="34370" y="12221"/>
                  </a:lnTo>
                  <a:lnTo>
                    <a:pt x="28182" y="21449"/>
                  </a:lnTo>
                  <a:lnTo>
                    <a:pt x="27652" y="20670"/>
                  </a:lnTo>
                  <a:lnTo>
                    <a:pt x="138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70"/>
            <p:cNvSpPr/>
            <p:nvPr/>
          </p:nvSpPr>
          <p:spPr>
            <a:xfrm>
              <a:off x="2133200" y="2241875"/>
              <a:ext cx="254100" cy="254500"/>
            </a:xfrm>
            <a:custGeom>
              <a:avLst/>
              <a:gdLst/>
              <a:ahLst/>
              <a:cxnLst/>
              <a:rect l="l" t="t" r="r" b="b"/>
              <a:pathLst>
                <a:path w="10164" h="10180" extrusionOk="0">
                  <a:moveTo>
                    <a:pt x="5082" y="0"/>
                  </a:moveTo>
                  <a:cubicBezTo>
                    <a:pt x="2276" y="0"/>
                    <a:pt x="0" y="2276"/>
                    <a:pt x="0" y="5098"/>
                  </a:cubicBezTo>
                  <a:cubicBezTo>
                    <a:pt x="0" y="7904"/>
                    <a:pt x="2276" y="10179"/>
                    <a:pt x="5082" y="10179"/>
                  </a:cubicBezTo>
                  <a:cubicBezTo>
                    <a:pt x="7888" y="10179"/>
                    <a:pt x="10163" y="7904"/>
                    <a:pt x="10163" y="5098"/>
                  </a:cubicBezTo>
                  <a:cubicBezTo>
                    <a:pt x="10163" y="2276"/>
                    <a:pt x="7888" y="0"/>
                    <a:pt x="50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71"/>
          <p:cNvSpPr txBox="1">
            <a:spLocks noGrp="1"/>
          </p:cNvSpPr>
          <p:nvPr>
            <p:ph type="title"/>
          </p:nvPr>
        </p:nvSpPr>
        <p:spPr>
          <a:xfrm>
            <a:off x="1115230" y="1212811"/>
            <a:ext cx="3251400" cy="9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latin typeface="Elephant Pro" pitchFamily="2" charset="0"/>
              </a:rPr>
              <a:t>Identidade Visual</a:t>
            </a:r>
            <a:endParaRPr sz="3200" dirty="0">
              <a:latin typeface="Elephant Pro" pitchFamily="2" charset="0"/>
            </a:endParaRPr>
          </a:p>
        </p:txBody>
      </p:sp>
      <p:sp>
        <p:nvSpPr>
          <p:cNvPr id="1390" name="Google Shape;1390;p71"/>
          <p:cNvSpPr txBox="1">
            <a:spLocks noGrp="1"/>
          </p:cNvSpPr>
          <p:nvPr>
            <p:ph type="body" idx="1"/>
          </p:nvPr>
        </p:nvSpPr>
        <p:spPr>
          <a:xfrm>
            <a:off x="893285" y="1973732"/>
            <a:ext cx="3291916" cy="24931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b="1" dirty="0">
                <a:latin typeface="David" panose="020E0502060401010101" pitchFamily="34" charset="-79"/>
                <a:cs typeface="David" panose="020E0502060401010101" pitchFamily="34" charset="-79"/>
              </a:rPr>
              <a:t>Cores principais:</a:t>
            </a:r>
            <a:r>
              <a:rPr lang="pt-BR" sz="2000" dirty="0">
                <a:latin typeface="David" panose="020E0502060401010101" pitchFamily="34" charset="-79"/>
                <a:cs typeface="David" panose="020E0502060401010101" pitchFamily="34" charset="-79"/>
              </a:rPr>
              <a:t> Vermelho e Branco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b="1" dirty="0">
                <a:latin typeface="David" panose="020E0502060401010101" pitchFamily="34" charset="-79"/>
                <a:cs typeface="David" panose="020E0502060401010101" pitchFamily="34" charset="-79"/>
              </a:rPr>
              <a:t>Logo:</a:t>
            </a:r>
            <a:r>
              <a:rPr lang="pt-BR" sz="2000" dirty="0">
                <a:latin typeface="David" panose="020E0502060401010101" pitchFamily="34" charset="-79"/>
                <a:cs typeface="David" panose="020E0502060401010101" pitchFamily="34" charset="-79"/>
              </a:rPr>
              <a:t> Fones de ouvido ligados, como se estivesse em volta de uma cabeça, no centro o nome da empresa.</a:t>
            </a:r>
            <a:endParaRPr sz="2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D6289A-6F66-850A-059E-68D68569D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201" y="1237582"/>
            <a:ext cx="4065514" cy="32045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72"/>
          <p:cNvSpPr/>
          <p:nvPr/>
        </p:nvSpPr>
        <p:spPr>
          <a:xfrm>
            <a:off x="3595800" y="943309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5" name="Google Shape;1445;p72"/>
          <p:cNvSpPr/>
          <p:nvPr/>
        </p:nvSpPr>
        <p:spPr>
          <a:xfrm>
            <a:off x="763097" y="943309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6" name="Google Shape;1446;p72"/>
          <p:cNvSpPr/>
          <p:nvPr/>
        </p:nvSpPr>
        <p:spPr>
          <a:xfrm>
            <a:off x="6402242" y="943308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Elephant Pro" pitchFamily="2" charset="0"/>
            </a:endParaRPr>
          </a:p>
        </p:txBody>
      </p:sp>
      <p:sp>
        <p:nvSpPr>
          <p:cNvPr id="1469" name="Google Shape;1469;p72"/>
          <p:cNvSpPr txBox="1">
            <a:spLocks noGrp="1"/>
          </p:cNvSpPr>
          <p:nvPr>
            <p:ph type="title" idx="2"/>
          </p:nvPr>
        </p:nvSpPr>
        <p:spPr>
          <a:xfrm>
            <a:off x="900982" y="908359"/>
            <a:ext cx="1676629" cy="37305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Elephant Pro" pitchFamily="2" charset="0"/>
                <a:cs typeface="Aldhabi" pitchFamily="2" charset="-78"/>
              </a:rPr>
              <a:t>Missão</a:t>
            </a:r>
            <a:endParaRPr sz="1600" dirty="0">
              <a:latin typeface="Elephant Pro" pitchFamily="2" charset="0"/>
              <a:cs typeface="Aldhabi" pitchFamily="2" charset="-78"/>
            </a:endParaRPr>
          </a:p>
        </p:txBody>
      </p:sp>
      <p:sp>
        <p:nvSpPr>
          <p:cNvPr id="1470" name="Google Shape;1470;p72"/>
          <p:cNvSpPr txBox="1">
            <a:spLocks noGrp="1"/>
          </p:cNvSpPr>
          <p:nvPr>
            <p:ph type="subTitle" idx="1"/>
          </p:nvPr>
        </p:nvSpPr>
        <p:spPr>
          <a:xfrm>
            <a:off x="909290" y="2329079"/>
            <a:ext cx="1806207" cy="12229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latin typeface="David" panose="020E0502060401010101" pitchFamily="34" charset="-79"/>
                <a:cs typeface="David" panose="020E0502060401010101" pitchFamily="34" charset="-79"/>
              </a:rPr>
              <a:t>Oferecer uma experiência auditiva de qualidade, combinando tecnologia inovadora, design elegante e conforto supremo para inspirar as pessoas a se conectarem mais profundamente com sua música.</a:t>
            </a:r>
            <a:endParaRPr lang="en-BR" sz="15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471" name="Google Shape;1471;p72"/>
          <p:cNvSpPr txBox="1">
            <a:spLocks noGrp="1"/>
          </p:cNvSpPr>
          <p:nvPr>
            <p:ph type="title" idx="3"/>
          </p:nvPr>
        </p:nvSpPr>
        <p:spPr>
          <a:xfrm>
            <a:off x="3060964" y="802528"/>
            <a:ext cx="3022072" cy="6196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Elephant Pro" pitchFamily="2" charset="0"/>
              </a:rPr>
              <a:t>Visão</a:t>
            </a:r>
            <a:endParaRPr dirty="0">
              <a:latin typeface="Elephant Pro" pitchFamily="2" charset="0"/>
            </a:endParaRPr>
          </a:p>
        </p:txBody>
      </p:sp>
      <p:sp>
        <p:nvSpPr>
          <p:cNvPr id="1472" name="Google Shape;1472;p72"/>
          <p:cNvSpPr txBox="1">
            <a:spLocks noGrp="1"/>
          </p:cNvSpPr>
          <p:nvPr>
            <p:ph type="subTitle" idx="4"/>
          </p:nvPr>
        </p:nvSpPr>
        <p:spPr>
          <a:xfrm>
            <a:off x="3719725" y="2245625"/>
            <a:ext cx="1709251" cy="13063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dirty="0">
                <a:latin typeface="David" panose="020E0502060401010101" pitchFamily="34" charset="-79"/>
                <a:cs typeface="David" panose="020E0502060401010101" pitchFamily="34" charset="-79"/>
              </a:rPr>
              <a:t>Ser a marca de fones de ouvido mais admirada e desejada do mundo, criando experiências sonoras que elevam a conexão emocional das pessoas com sua música.</a:t>
            </a:r>
            <a:endParaRPr sz="16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473" name="Google Shape;1473;p72"/>
          <p:cNvSpPr txBox="1">
            <a:spLocks noGrp="1"/>
          </p:cNvSpPr>
          <p:nvPr>
            <p:ph type="title" idx="5"/>
          </p:nvPr>
        </p:nvSpPr>
        <p:spPr>
          <a:xfrm>
            <a:off x="6450034" y="997758"/>
            <a:ext cx="19488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Elephant Pro" pitchFamily="2" charset="0"/>
              </a:rPr>
              <a:t>Valores</a:t>
            </a:r>
            <a:endParaRPr dirty="0">
              <a:latin typeface="Elephant Pro" pitchFamily="2" charset="0"/>
            </a:endParaRPr>
          </a:p>
        </p:txBody>
      </p:sp>
      <p:sp>
        <p:nvSpPr>
          <p:cNvPr id="1474" name="Google Shape;1474;p72"/>
          <p:cNvSpPr txBox="1">
            <a:spLocks noGrp="1"/>
          </p:cNvSpPr>
          <p:nvPr>
            <p:ph type="subTitle" idx="6"/>
          </p:nvPr>
        </p:nvSpPr>
        <p:spPr>
          <a:xfrm>
            <a:off x="6569808" y="1633274"/>
            <a:ext cx="1709252" cy="25669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dirty="0">
                <a:latin typeface="David" panose="020E0502060401010101" pitchFamily="34" charset="-79"/>
                <a:cs typeface="David" panose="020E0502060401010101" pitchFamily="34" charset="-79"/>
              </a:rPr>
              <a:t>Agimos com transparência quando o assunto é qualidade, inovação, criatividade, comprometimento e sobretudo, foco nas necessidades dos nossos clientes.</a:t>
            </a:r>
            <a:endParaRPr sz="16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74"/>
          <p:cNvSpPr/>
          <p:nvPr/>
        </p:nvSpPr>
        <p:spPr>
          <a:xfrm>
            <a:off x="2381021" y="1326696"/>
            <a:ext cx="4019100" cy="373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3810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Elephant Pro" pitchFamily="2" charset="0"/>
            </a:endParaRPr>
          </a:p>
        </p:txBody>
      </p:sp>
      <p:sp>
        <p:nvSpPr>
          <p:cNvPr id="1531" name="Google Shape;1531;p74"/>
          <p:cNvSpPr txBox="1">
            <a:spLocks noGrp="1"/>
          </p:cNvSpPr>
          <p:nvPr>
            <p:ph type="title"/>
          </p:nvPr>
        </p:nvSpPr>
        <p:spPr>
          <a:xfrm>
            <a:off x="2683571" y="1353232"/>
            <a:ext cx="3414000" cy="2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Elephant Pro" pitchFamily="2" charset="0"/>
              </a:rPr>
              <a:t>Site Web</a:t>
            </a:r>
            <a:endParaRPr dirty="0">
              <a:latin typeface="Elephant Pro" pitchFamily="2" charset="0"/>
            </a:endParaRPr>
          </a:p>
        </p:txBody>
      </p:sp>
      <p:grpSp>
        <p:nvGrpSpPr>
          <p:cNvPr id="1533" name="Google Shape;1533;p74"/>
          <p:cNvGrpSpPr/>
          <p:nvPr/>
        </p:nvGrpSpPr>
        <p:grpSpPr>
          <a:xfrm>
            <a:off x="2683571" y="1146228"/>
            <a:ext cx="546573" cy="373200"/>
            <a:chOff x="7526575" y="2029150"/>
            <a:chExt cx="577500" cy="402300"/>
          </a:xfrm>
        </p:grpSpPr>
        <p:sp>
          <p:nvSpPr>
            <p:cNvPr id="1534" name="Google Shape;1534;p74"/>
            <p:cNvSpPr/>
            <p:nvPr/>
          </p:nvSpPr>
          <p:spPr>
            <a:xfrm>
              <a:off x="7526575" y="2029150"/>
              <a:ext cx="577500" cy="4023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74"/>
            <p:cNvSpPr/>
            <p:nvPr/>
          </p:nvSpPr>
          <p:spPr>
            <a:xfrm>
              <a:off x="7702784" y="2142466"/>
              <a:ext cx="216050" cy="190761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20FD734-0091-BB8A-07BF-BC036953C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021" y="2221556"/>
            <a:ext cx="4045670" cy="1991083"/>
          </a:xfrm>
          <a:prstGeom prst="rect">
            <a:avLst/>
          </a:prstGeom>
        </p:spPr>
      </p:pic>
      <p:sp>
        <p:nvSpPr>
          <p:cNvPr id="8" name="Google Shape;1545;p75">
            <a:extLst>
              <a:ext uri="{FF2B5EF4-FFF2-40B4-BE49-F238E27FC236}">
                <a16:creationId xmlns:a16="http://schemas.microsoft.com/office/drawing/2014/main" id="{5125A247-CC24-862D-41A9-CC1871A84B9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60293" y="1109760"/>
            <a:ext cx="4860556" cy="18143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>
                <a:latin typeface="David" panose="020E0502060401010101" pitchFamily="34" charset="-79"/>
                <a:cs typeface="David" panose="020E0502060401010101" pitchFamily="34" charset="-79"/>
              </a:rPr>
              <a:t>Criamos um site para divulgar nossos produtos.</a:t>
            </a:r>
            <a:endParaRPr sz="1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75"/>
          <p:cNvSpPr/>
          <p:nvPr/>
        </p:nvSpPr>
        <p:spPr>
          <a:xfrm>
            <a:off x="996020" y="1393001"/>
            <a:ext cx="3775500" cy="338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75"/>
          <p:cNvSpPr txBox="1">
            <a:spLocks noGrp="1"/>
          </p:cNvSpPr>
          <p:nvPr>
            <p:ph type="title"/>
          </p:nvPr>
        </p:nvSpPr>
        <p:spPr>
          <a:xfrm>
            <a:off x="1643375" y="1376499"/>
            <a:ext cx="4597371" cy="3975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Elephant Pro" pitchFamily="2" charset="0"/>
                <a:cs typeface="Aldhabi" pitchFamily="2" charset="-78"/>
              </a:rPr>
              <a:t>Marketing S.I.V.A</a:t>
            </a:r>
            <a:endParaRPr dirty="0">
              <a:latin typeface="Elephant Pro" pitchFamily="2" charset="0"/>
              <a:cs typeface="Aldhabi" pitchFamily="2" charset="-78"/>
            </a:endParaRPr>
          </a:p>
        </p:txBody>
      </p:sp>
      <p:sp>
        <p:nvSpPr>
          <p:cNvPr id="1545" name="Google Shape;1545;p75"/>
          <p:cNvSpPr txBox="1">
            <a:spLocks noGrp="1"/>
          </p:cNvSpPr>
          <p:nvPr>
            <p:ph type="subTitle" idx="1"/>
          </p:nvPr>
        </p:nvSpPr>
        <p:spPr>
          <a:xfrm>
            <a:off x="713563" y="2091070"/>
            <a:ext cx="4849200" cy="16929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 dirty="0">
                <a:latin typeface="David" panose="020E0502060401010101" pitchFamily="34" charset="-79"/>
                <a:cs typeface="David" panose="020E0502060401010101" pitchFamily="34" charset="-79"/>
              </a:rPr>
              <a:t>Para o nosso primeiro post, utilizamos a estratégia de marketing S.I.V.A, um modelo proposto por </a:t>
            </a:r>
            <a:r>
              <a:rPr lang="pt-BR" sz="2000" dirty="0" err="1">
                <a:latin typeface="David" panose="020E0502060401010101" pitchFamily="34" charset="-79"/>
                <a:cs typeface="David" panose="020E0502060401010101" pitchFamily="34" charset="-79"/>
              </a:rPr>
              <a:t>Chekitan</a:t>
            </a:r>
            <a:r>
              <a:rPr lang="pt-BR" sz="2000" dirty="0">
                <a:latin typeface="David" panose="020E0502060401010101" pitchFamily="34" charset="-79"/>
                <a:cs typeface="David" panose="020E0502060401010101" pitchFamily="34" charset="-79"/>
              </a:rPr>
              <a:t> e Don Schultz que oferece uma perspectiva centrada no cliente, focado nas necessidades dos mesmos.</a:t>
            </a:r>
            <a:endParaRPr sz="2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pSp>
        <p:nvGrpSpPr>
          <p:cNvPr id="1546" name="Google Shape;1546;p75"/>
          <p:cNvGrpSpPr/>
          <p:nvPr/>
        </p:nvGrpSpPr>
        <p:grpSpPr>
          <a:xfrm>
            <a:off x="6010321" y="1495587"/>
            <a:ext cx="2169892" cy="2694547"/>
            <a:chOff x="6010321" y="1495587"/>
            <a:chExt cx="2169892" cy="2694547"/>
          </a:xfrm>
        </p:grpSpPr>
        <p:grpSp>
          <p:nvGrpSpPr>
            <p:cNvPr id="1547" name="Google Shape;1547;p75"/>
            <p:cNvGrpSpPr/>
            <p:nvPr/>
          </p:nvGrpSpPr>
          <p:grpSpPr>
            <a:xfrm>
              <a:off x="6010321" y="1495587"/>
              <a:ext cx="2169892" cy="2694547"/>
              <a:chOff x="6010321" y="1495587"/>
              <a:chExt cx="2169892" cy="2694547"/>
            </a:xfrm>
          </p:grpSpPr>
          <p:sp>
            <p:nvSpPr>
              <p:cNvPr id="1548" name="Google Shape;1548;p75"/>
              <p:cNvSpPr/>
              <p:nvPr/>
            </p:nvSpPr>
            <p:spPr>
              <a:xfrm>
                <a:off x="6432405" y="1495587"/>
                <a:ext cx="1468136" cy="2694547"/>
              </a:xfrm>
              <a:custGeom>
                <a:avLst/>
                <a:gdLst/>
                <a:ahLst/>
                <a:cxnLst/>
                <a:rect l="l" t="t" r="r" b="b"/>
                <a:pathLst>
                  <a:path w="18354" h="33685" extrusionOk="0">
                    <a:moveTo>
                      <a:pt x="16346" y="1"/>
                    </a:moveTo>
                    <a:cubicBezTo>
                      <a:pt x="17454" y="1"/>
                      <a:pt x="18353" y="900"/>
                      <a:pt x="18353" y="2009"/>
                    </a:cubicBezTo>
                    <a:lnTo>
                      <a:pt x="18353" y="31680"/>
                    </a:lnTo>
                    <a:cubicBezTo>
                      <a:pt x="18353" y="32775"/>
                      <a:pt x="17454" y="33685"/>
                      <a:pt x="16346" y="33685"/>
                    </a:cubicBezTo>
                    <a:lnTo>
                      <a:pt x="2006" y="33685"/>
                    </a:lnTo>
                    <a:cubicBezTo>
                      <a:pt x="911" y="33685"/>
                      <a:pt x="1" y="32775"/>
                      <a:pt x="1" y="31680"/>
                    </a:cubicBezTo>
                    <a:lnTo>
                      <a:pt x="1" y="2009"/>
                    </a:lnTo>
                    <a:cubicBezTo>
                      <a:pt x="1" y="900"/>
                      <a:pt x="911" y="1"/>
                      <a:pt x="20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75"/>
              <p:cNvSpPr/>
              <p:nvPr/>
            </p:nvSpPr>
            <p:spPr>
              <a:xfrm>
                <a:off x="6492879" y="1556300"/>
                <a:ext cx="1346952" cy="2573359"/>
              </a:xfrm>
              <a:custGeom>
                <a:avLst/>
                <a:gdLst/>
                <a:ahLst/>
                <a:cxnLst/>
                <a:rect l="l" t="t" r="r" b="b"/>
                <a:pathLst>
                  <a:path w="16839" h="32170" extrusionOk="0">
                    <a:moveTo>
                      <a:pt x="16838" y="1250"/>
                    </a:moveTo>
                    <a:lnTo>
                      <a:pt x="16838" y="30921"/>
                    </a:lnTo>
                    <a:cubicBezTo>
                      <a:pt x="16838" y="31596"/>
                      <a:pt x="16278" y="32170"/>
                      <a:pt x="15590" y="32170"/>
                    </a:cubicBezTo>
                    <a:lnTo>
                      <a:pt x="1250" y="32170"/>
                    </a:lnTo>
                    <a:cubicBezTo>
                      <a:pt x="575" y="32170"/>
                      <a:pt x="1" y="31596"/>
                      <a:pt x="1" y="30921"/>
                    </a:cubicBezTo>
                    <a:lnTo>
                      <a:pt x="1" y="1250"/>
                    </a:lnTo>
                    <a:cubicBezTo>
                      <a:pt x="1" y="561"/>
                      <a:pt x="575" y="1"/>
                      <a:pt x="1250" y="1"/>
                    </a:cubicBezTo>
                    <a:lnTo>
                      <a:pt x="3070" y="1"/>
                    </a:lnTo>
                    <a:cubicBezTo>
                      <a:pt x="3305" y="1"/>
                      <a:pt x="3515" y="152"/>
                      <a:pt x="3585" y="373"/>
                    </a:cubicBezTo>
                    <a:lnTo>
                      <a:pt x="3585" y="583"/>
                    </a:lnTo>
                    <a:cubicBezTo>
                      <a:pt x="3585" y="888"/>
                      <a:pt x="3829" y="1132"/>
                      <a:pt x="4131" y="1132"/>
                    </a:cubicBezTo>
                    <a:lnTo>
                      <a:pt x="12708" y="1132"/>
                    </a:lnTo>
                    <a:cubicBezTo>
                      <a:pt x="13011" y="1132"/>
                      <a:pt x="13257" y="888"/>
                      <a:pt x="13257" y="583"/>
                    </a:cubicBezTo>
                    <a:lnTo>
                      <a:pt x="13257" y="373"/>
                    </a:lnTo>
                    <a:cubicBezTo>
                      <a:pt x="13327" y="152"/>
                      <a:pt x="13537" y="1"/>
                      <a:pt x="13781" y="1"/>
                    </a:cubicBezTo>
                    <a:lnTo>
                      <a:pt x="15590" y="1"/>
                    </a:lnTo>
                    <a:cubicBezTo>
                      <a:pt x="16278" y="1"/>
                      <a:pt x="16838" y="561"/>
                      <a:pt x="16838" y="12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4EB3E4">
                      <a:alpha val="57647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75"/>
              <p:cNvSpPr/>
              <p:nvPr/>
            </p:nvSpPr>
            <p:spPr>
              <a:xfrm>
                <a:off x="6702135" y="4004354"/>
                <a:ext cx="10319" cy="5679"/>
              </a:xfrm>
              <a:custGeom>
                <a:avLst/>
                <a:gdLst/>
                <a:ahLst/>
                <a:cxnLst/>
                <a:rect l="l" t="t" r="r" b="b"/>
                <a:pathLst>
                  <a:path w="129" h="71" extrusionOk="0">
                    <a:moveTo>
                      <a:pt x="92" y="1"/>
                    </a:moveTo>
                    <a:lnTo>
                      <a:pt x="34" y="1"/>
                    </a:lnTo>
                    <a:cubicBezTo>
                      <a:pt x="11" y="1"/>
                      <a:pt x="0" y="12"/>
                      <a:pt x="0" y="37"/>
                    </a:cubicBezTo>
                    <a:cubicBezTo>
                      <a:pt x="0" y="48"/>
                      <a:pt x="11" y="71"/>
                      <a:pt x="34" y="71"/>
                    </a:cubicBezTo>
                    <a:lnTo>
                      <a:pt x="92" y="71"/>
                    </a:lnTo>
                    <a:cubicBezTo>
                      <a:pt x="115" y="71"/>
                      <a:pt x="129" y="48"/>
                      <a:pt x="129" y="37"/>
                    </a:cubicBezTo>
                    <a:cubicBezTo>
                      <a:pt x="129" y="12"/>
                      <a:pt x="115" y="1"/>
                      <a:pt x="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75"/>
              <p:cNvSpPr/>
              <p:nvPr/>
            </p:nvSpPr>
            <p:spPr>
              <a:xfrm>
                <a:off x="6654380" y="3982836"/>
                <a:ext cx="58073" cy="5679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1" extrusionOk="0">
                    <a:moveTo>
                      <a:pt x="689" y="1"/>
                    </a:moveTo>
                    <a:lnTo>
                      <a:pt x="37" y="1"/>
                    </a:lnTo>
                    <a:cubicBezTo>
                      <a:pt x="26" y="1"/>
                      <a:pt x="1" y="15"/>
                      <a:pt x="1" y="37"/>
                    </a:cubicBezTo>
                    <a:cubicBezTo>
                      <a:pt x="1" y="60"/>
                      <a:pt x="26" y="71"/>
                      <a:pt x="37" y="71"/>
                    </a:cubicBezTo>
                    <a:lnTo>
                      <a:pt x="689" y="71"/>
                    </a:lnTo>
                    <a:cubicBezTo>
                      <a:pt x="712" y="71"/>
                      <a:pt x="726" y="60"/>
                      <a:pt x="726" y="37"/>
                    </a:cubicBezTo>
                    <a:cubicBezTo>
                      <a:pt x="726" y="15"/>
                      <a:pt x="712" y="1"/>
                      <a:pt x="6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75"/>
              <p:cNvSpPr/>
              <p:nvPr/>
            </p:nvSpPr>
            <p:spPr>
              <a:xfrm>
                <a:off x="6647021" y="4004354"/>
                <a:ext cx="50474" cy="5679"/>
              </a:xfrm>
              <a:custGeom>
                <a:avLst/>
                <a:gdLst/>
                <a:ahLst/>
                <a:cxnLst/>
                <a:rect l="l" t="t" r="r" b="b"/>
                <a:pathLst>
                  <a:path w="631" h="71" extrusionOk="0">
                    <a:moveTo>
                      <a:pt x="594" y="1"/>
                    </a:moveTo>
                    <a:lnTo>
                      <a:pt x="34" y="1"/>
                    </a:lnTo>
                    <a:cubicBezTo>
                      <a:pt x="23" y="1"/>
                      <a:pt x="0" y="12"/>
                      <a:pt x="0" y="37"/>
                    </a:cubicBezTo>
                    <a:cubicBezTo>
                      <a:pt x="0" y="48"/>
                      <a:pt x="23" y="71"/>
                      <a:pt x="34" y="71"/>
                    </a:cubicBezTo>
                    <a:lnTo>
                      <a:pt x="594" y="71"/>
                    </a:lnTo>
                    <a:cubicBezTo>
                      <a:pt x="619" y="71"/>
                      <a:pt x="630" y="48"/>
                      <a:pt x="630" y="37"/>
                    </a:cubicBezTo>
                    <a:cubicBezTo>
                      <a:pt x="630" y="12"/>
                      <a:pt x="619" y="1"/>
                      <a:pt x="5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75"/>
              <p:cNvSpPr/>
              <p:nvPr/>
            </p:nvSpPr>
            <p:spPr>
              <a:xfrm>
                <a:off x="6639582" y="3982836"/>
                <a:ext cx="10159" cy="567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1" extrusionOk="0">
                    <a:moveTo>
                      <a:pt x="127" y="37"/>
                    </a:moveTo>
                    <a:cubicBezTo>
                      <a:pt x="127" y="15"/>
                      <a:pt x="116" y="1"/>
                      <a:pt x="93" y="1"/>
                    </a:cubicBezTo>
                    <a:lnTo>
                      <a:pt x="34" y="1"/>
                    </a:lnTo>
                    <a:cubicBezTo>
                      <a:pt x="12" y="1"/>
                      <a:pt x="1" y="15"/>
                      <a:pt x="1" y="37"/>
                    </a:cubicBezTo>
                    <a:cubicBezTo>
                      <a:pt x="1" y="60"/>
                      <a:pt x="12" y="71"/>
                      <a:pt x="34" y="71"/>
                    </a:cubicBezTo>
                    <a:lnTo>
                      <a:pt x="93" y="71"/>
                    </a:lnTo>
                    <a:cubicBezTo>
                      <a:pt x="116" y="71"/>
                      <a:pt x="127" y="60"/>
                      <a:pt x="127" y="3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75"/>
              <p:cNvSpPr/>
              <p:nvPr/>
            </p:nvSpPr>
            <p:spPr>
              <a:xfrm>
                <a:off x="6604866" y="3958679"/>
                <a:ext cx="125344" cy="11382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423" extrusionOk="0">
                    <a:moveTo>
                      <a:pt x="1518" y="48"/>
                    </a:moveTo>
                    <a:cubicBezTo>
                      <a:pt x="1485" y="23"/>
                      <a:pt x="1437" y="0"/>
                      <a:pt x="1390" y="0"/>
                    </a:cubicBezTo>
                    <a:lnTo>
                      <a:pt x="387" y="0"/>
                    </a:lnTo>
                    <a:cubicBezTo>
                      <a:pt x="340" y="0"/>
                      <a:pt x="295" y="23"/>
                      <a:pt x="258" y="48"/>
                    </a:cubicBezTo>
                    <a:cubicBezTo>
                      <a:pt x="225" y="82"/>
                      <a:pt x="211" y="129"/>
                      <a:pt x="211" y="177"/>
                    </a:cubicBezTo>
                    <a:lnTo>
                      <a:pt x="211" y="432"/>
                    </a:lnTo>
                    <a:lnTo>
                      <a:pt x="155" y="432"/>
                    </a:lnTo>
                    <a:cubicBezTo>
                      <a:pt x="118" y="432"/>
                      <a:pt x="71" y="457"/>
                      <a:pt x="48" y="479"/>
                    </a:cubicBezTo>
                    <a:cubicBezTo>
                      <a:pt x="26" y="502"/>
                      <a:pt x="1" y="538"/>
                      <a:pt x="1" y="583"/>
                    </a:cubicBezTo>
                    <a:lnTo>
                      <a:pt x="1" y="1342"/>
                    </a:lnTo>
                    <a:cubicBezTo>
                      <a:pt x="1" y="1378"/>
                      <a:pt x="15" y="1389"/>
                      <a:pt x="37" y="1400"/>
                    </a:cubicBezTo>
                    <a:cubicBezTo>
                      <a:pt x="85" y="1423"/>
                      <a:pt x="96" y="1400"/>
                      <a:pt x="118" y="1378"/>
                    </a:cubicBezTo>
                    <a:lnTo>
                      <a:pt x="118" y="1367"/>
                    </a:lnTo>
                    <a:cubicBezTo>
                      <a:pt x="130" y="1342"/>
                      <a:pt x="177" y="1283"/>
                      <a:pt x="236" y="1238"/>
                    </a:cubicBezTo>
                    <a:cubicBezTo>
                      <a:pt x="270" y="1213"/>
                      <a:pt x="306" y="1190"/>
                      <a:pt x="351" y="1190"/>
                    </a:cubicBezTo>
                    <a:lnTo>
                      <a:pt x="900" y="1190"/>
                    </a:lnTo>
                    <a:cubicBezTo>
                      <a:pt x="936" y="1190"/>
                      <a:pt x="981" y="1179"/>
                      <a:pt x="1006" y="1143"/>
                    </a:cubicBezTo>
                    <a:cubicBezTo>
                      <a:pt x="1028" y="1120"/>
                      <a:pt x="1051" y="1087"/>
                      <a:pt x="1051" y="1039"/>
                    </a:cubicBezTo>
                    <a:lnTo>
                      <a:pt x="1051" y="980"/>
                    </a:lnTo>
                    <a:lnTo>
                      <a:pt x="1121" y="980"/>
                    </a:lnTo>
                    <a:cubicBezTo>
                      <a:pt x="1191" y="980"/>
                      <a:pt x="1250" y="1003"/>
                      <a:pt x="1297" y="1039"/>
                    </a:cubicBezTo>
                    <a:cubicBezTo>
                      <a:pt x="1378" y="1109"/>
                      <a:pt x="1448" y="1202"/>
                      <a:pt x="1460" y="1227"/>
                    </a:cubicBezTo>
                    <a:lnTo>
                      <a:pt x="1460" y="1238"/>
                    </a:lnTo>
                    <a:cubicBezTo>
                      <a:pt x="1471" y="1272"/>
                      <a:pt x="1485" y="1283"/>
                      <a:pt x="1530" y="1260"/>
                    </a:cubicBezTo>
                    <a:cubicBezTo>
                      <a:pt x="1566" y="1249"/>
                      <a:pt x="1566" y="1238"/>
                      <a:pt x="1566" y="1202"/>
                    </a:cubicBezTo>
                    <a:lnTo>
                      <a:pt x="1566" y="177"/>
                    </a:lnTo>
                    <a:cubicBezTo>
                      <a:pt x="1566" y="129"/>
                      <a:pt x="1555" y="82"/>
                      <a:pt x="1518" y="48"/>
                    </a:cubicBezTo>
                    <a:close/>
                    <a:moveTo>
                      <a:pt x="936" y="1039"/>
                    </a:moveTo>
                    <a:cubicBezTo>
                      <a:pt x="936" y="1050"/>
                      <a:pt x="925" y="1062"/>
                      <a:pt x="925" y="1062"/>
                    </a:cubicBezTo>
                    <a:cubicBezTo>
                      <a:pt x="911" y="1073"/>
                      <a:pt x="911" y="1073"/>
                      <a:pt x="900" y="1073"/>
                    </a:cubicBezTo>
                    <a:lnTo>
                      <a:pt x="351" y="1073"/>
                    </a:lnTo>
                    <a:cubicBezTo>
                      <a:pt x="281" y="1073"/>
                      <a:pt x="225" y="1109"/>
                      <a:pt x="166" y="1143"/>
                    </a:cubicBezTo>
                    <a:cubicBezTo>
                      <a:pt x="155" y="1157"/>
                      <a:pt x="130" y="1168"/>
                      <a:pt x="118" y="1179"/>
                    </a:cubicBezTo>
                    <a:lnTo>
                      <a:pt x="118" y="583"/>
                    </a:lnTo>
                    <a:cubicBezTo>
                      <a:pt x="118" y="572"/>
                      <a:pt x="130" y="560"/>
                      <a:pt x="130" y="560"/>
                    </a:cubicBezTo>
                    <a:cubicBezTo>
                      <a:pt x="141" y="549"/>
                      <a:pt x="141" y="549"/>
                      <a:pt x="155" y="549"/>
                    </a:cubicBezTo>
                    <a:lnTo>
                      <a:pt x="211" y="549"/>
                    </a:lnTo>
                    <a:lnTo>
                      <a:pt x="211" y="807"/>
                    </a:lnTo>
                    <a:cubicBezTo>
                      <a:pt x="211" y="852"/>
                      <a:pt x="225" y="899"/>
                      <a:pt x="258" y="922"/>
                    </a:cubicBezTo>
                    <a:cubicBezTo>
                      <a:pt x="295" y="958"/>
                      <a:pt x="340" y="980"/>
                      <a:pt x="387" y="980"/>
                    </a:cubicBezTo>
                    <a:lnTo>
                      <a:pt x="936" y="980"/>
                    </a:lnTo>
                    <a:close/>
                    <a:moveTo>
                      <a:pt x="1460" y="1039"/>
                    </a:moveTo>
                    <a:cubicBezTo>
                      <a:pt x="1426" y="1003"/>
                      <a:pt x="1401" y="969"/>
                      <a:pt x="1356" y="947"/>
                    </a:cubicBezTo>
                    <a:cubicBezTo>
                      <a:pt x="1297" y="899"/>
                      <a:pt x="1216" y="863"/>
                      <a:pt x="1121" y="863"/>
                    </a:cubicBezTo>
                    <a:lnTo>
                      <a:pt x="995" y="863"/>
                    </a:lnTo>
                    <a:lnTo>
                      <a:pt x="387" y="863"/>
                    </a:lnTo>
                    <a:cubicBezTo>
                      <a:pt x="365" y="863"/>
                      <a:pt x="351" y="852"/>
                      <a:pt x="340" y="840"/>
                    </a:cubicBezTo>
                    <a:cubicBezTo>
                      <a:pt x="328" y="829"/>
                      <a:pt x="328" y="818"/>
                      <a:pt x="328" y="807"/>
                    </a:cubicBezTo>
                    <a:lnTo>
                      <a:pt x="328" y="490"/>
                    </a:lnTo>
                    <a:lnTo>
                      <a:pt x="328" y="177"/>
                    </a:lnTo>
                    <a:cubicBezTo>
                      <a:pt x="328" y="163"/>
                      <a:pt x="328" y="140"/>
                      <a:pt x="340" y="129"/>
                    </a:cubicBezTo>
                    <a:cubicBezTo>
                      <a:pt x="351" y="118"/>
                      <a:pt x="365" y="118"/>
                      <a:pt x="387" y="118"/>
                    </a:cubicBezTo>
                    <a:lnTo>
                      <a:pt x="1390" y="118"/>
                    </a:lnTo>
                    <a:cubicBezTo>
                      <a:pt x="1415" y="118"/>
                      <a:pt x="1426" y="118"/>
                      <a:pt x="1437" y="129"/>
                    </a:cubicBezTo>
                    <a:cubicBezTo>
                      <a:pt x="1448" y="140"/>
                      <a:pt x="1460" y="163"/>
                      <a:pt x="1460" y="1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75"/>
              <p:cNvSpPr/>
              <p:nvPr/>
            </p:nvSpPr>
            <p:spPr>
              <a:xfrm>
                <a:off x="6960586" y="3987555"/>
                <a:ext cx="91429" cy="84072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051" extrusionOk="0">
                    <a:moveTo>
                      <a:pt x="981" y="177"/>
                    </a:moveTo>
                    <a:cubicBezTo>
                      <a:pt x="874" y="71"/>
                      <a:pt x="723" y="1"/>
                      <a:pt x="572" y="1"/>
                    </a:cubicBezTo>
                    <a:cubicBezTo>
                      <a:pt x="409" y="1"/>
                      <a:pt x="269" y="71"/>
                      <a:pt x="163" y="177"/>
                    </a:cubicBezTo>
                    <a:cubicBezTo>
                      <a:pt x="59" y="281"/>
                      <a:pt x="1" y="421"/>
                      <a:pt x="1" y="572"/>
                    </a:cubicBezTo>
                    <a:lnTo>
                      <a:pt x="1" y="608"/>
                    </a:lnTo>
                    <a:lnTo>
                      <a:pt x="1" y="619"/>
                    </a:lnTo>
                    <a:lnTo>
                      <a:pt x="1" y="619"/>
                    </a:lnTo>
                    <a:lnTo>
                      <a:pt x="1" y="911"/>
                    </a:lnTo>
                    <a:cubicBezTo>
                      <a:pt x="1" y="947"/>
                      <a:pt x="12" y="981"/>
                      <a:pt x="34" y="1006"/>
                    </a:cubicBezTo>
                    <a:lnTo>
                      <a:pt x="34" y="1006"/>
                    </a:lnTo>
                    <a:cubicBezTo>
                      <a:pt x="59" y="1028"/>
                      <a:pt x="93" y="1051"/>
                      <a:pt x="129" y="1051"/>
                    </a:cubicBezTo>
                    <a:lnTo>
                      <a:pt x="1003" y="1051"/>
                    </a:lnTo>
                    <a:cubicBezTo>
                      <a:pt x="1039" y="1051"/>
                      <a:pt x="1073" y="1028"/>
                      <a:pt x="1109" y="1006"/>
                    </a:cubicBezTo>
                    <a:lnTo>
                      <a:pt x="1109" y="1006"/>
                    </a:lnTo>
                    <a:cubicBezTo>
                      <a:pt x="1132" y="981"/>
                      <a:pt x="1143" y="947"/>
                      <a:pt x="1143" y="911"/>
                    </a:cubicBezTo>
                    <a:lnTo>
                      <a:pt x="1143" y="619"/>
                    </a:lnTo>
                    <a:lnTo>
                      <a:pt x="1143" y="619"/>
                    </a:lnTo>
                    <a:lnTo>
                      <a:pt x="1143" y="608"/>
                    </a:lnTo>
                    <a:lnTo>
                      <a:pt x="1143" y="572"/>
                    </a:lnTo>
                    <a:cubicBezTo>
                      <a:pt x="1143" y="421"/>
                      <a:pt x="1084" y="281"/>
                      <a:pt x="981" y="177"/>
                    </a:cubicBezTo>
                    <a:close/>
                    <a:moveTo>
                      <a:pt x="1028" y="608"/>
                    </a:moveTo>
                    <a:lnTo>
                      <a:pt x="1028" y="619"/>
                    </a:lnTo>
                    <a:lnTo>
                      <a:pt x="1028" y="619"/>
                    </a:lnTo>
                    <a:lnTo>
                      <a:pt x="1028" y="911"/>
                    </a:lnTo>
                    <a:lnTo>
                      <a:pt x="1028" y="922"/>
                    </a:lnTo>
                    <a:cubicBezTo>
                      <a:pt x="1014" y="936"/>
                      <a:pt x="1014" y="936"/>
                      <a:pt x="1003" y="936"/>
                    </a:cubicBezTo>
                    <a:lnTo>
                      <a:pt x="129" y="936"/>
                    </a:lnTo>
                    <a:cubicBezTo>
                      <a:pt x="129" y="936"/>
                      <a:pt x="118" y="936"/>
                      <a:pt x="118" y="922"/>
                    </a:cubicBezTo>
                    <a:lnTo>
                      <a:pt x="118" y="922"/>
                    </a:lnTo>
                    <a:lnTo>
                      <a:pt x="104" y="911"/>
                    </a:lnTo>
                    <a:lnTo>
                      <a:pt x="104" y="619"/>
                    </a:lnTo>
                    <a:lnTo>
                      <a:pt x="104" y="619"/>
                    </a:lnTo>
                    <a:lnTo>
                      <a:pt x="104" y="608"/>
                    </a:lnTo>
                    <a:lnTo>
                      <a:pt x="104" y="572"/>
                    </a:lnTo>
                    <a:cubicBezTo>
                      <a:pt x="104" y="457"/>
                      <a:pt x="163" y="339"/>
                      <a:pt x="244" y="247"/>
                    </a:cubicBezTo>
                    <a:cubicBezTo>
                      <a:pt x="328" y="166"/>
                      <a:pt x="443" y="118"/>
                      <a:pt x="572" y="118"/>
                    </a:cubicBezTo>
                    <a:cubicBezTo>
                      <a:pt x="701" y="118"/>
                      <a:pt x="804" y="166"/>
                      <a:pt x="899" y="247"/>
                    </a:cubicBezTo>
                    <a:lnTo>
                      <a:pt x="899" y="258"/>
                    </a:lnTo>
                    <a:cubicBezTo>
                      <a:pt x="981" y="339"/>
                      <a:pt x="1028" y="457"/>
                      <a:pt x="1028" y="57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75"/>
              <p:cNvSpPr/>
              <p:nvPr/>
            </p:nvSpPr>
            <p:spPr>
              <a:xfrm>
                <a:off x="6972664" y="3918603"/>
                <a:ext cx="66392" cy="6631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29" extrusionOk="0">
                    <a:moveTo>
                      <a:pt x="130" y="700"/>
                    </a:moveTo>
                    <a:cubicBezTo>
                      <a:pt x="200" y="781"/>
                      <a:pt x="303" y="829"/>
                      <a:pt x="421" y="829"/>
                    </a:cubicBezTo>
                    <a:cubicBezTo>
                      <a:pt x="527" y="829"/>
                      <a:pt x="631" y="781"/>
                      <a:pt x="712" y="700"/>
                    </a:cubicBezTo>
                    <a:lnTo>
                      <a:pt x="712" y="700"/>
                    </a:lnTo>
                    <a:cubicBezTo>
                      <a:pt x="782" y="630"/>
                      <a:pt x="830" y="524"/>
                      <a:pt x="830" y="409"/>
                    </a:cubicBezTo>
                    <a:cubicBezTo>
                      <a:pt x="830" y="291"/>
                      <a:pt x="782" y="188"/>
                      <a:pt x="712" y="118"/>
                    </a:cubicBezTo>
                    <a:cubicBezTo>
                      <a:pt x="631" y="48"/>
                      <a:pt x="538" y="0"/>
                      <a:pt x="421" y="0"/>
                    </a:cubicBezTo>
                    <a:cubicBezTo>
                      <a:pt x="303" y="0"/>
                      <a:pt x="200" y="48"/>
                      <a:pt x="130" y="118"/>
                    </a:cubicBezTo>
                    <a:cubicBezTo>
                      <a:pt x="48" y="199"/>
                      <a:pt x="1" y="291"/>
                      <a:pt x="1" y="409"/>
                    </a:cubicBezTo>
                    <a:cubicBezTo>
                      <a:pt x="1" y="524"/>
                      <a:pt x="48" y="630"/>
                      <a:pt x="130" y="700"/>
                    </a:cubicBezTo>
                    <a:close/>
                    <a:moveTo>
                      <a:pt x="211" y="199"/>
                    </a:moveTo>
                    <a:cubicBezTo>
                      <a:pt x="258" y="140"/>
                      <a:pt x="340" y="104"/>
                      <a:pt x="421" y="104"/>
                    </a:cubicBezTo>
                    <a:cubicBezTo>
                      <a:pt x="502" y="104"/>
                      <a:pt x="572" y="140"/>
                      <a:pt x="631" y="199"/>
                    </a:cubicBezTo>
                    <a:cubicBezTo>
                      <a:pt x="690" y="258"/>
                      <a:pt x="712" y="328"/>
                      <a:pt x="712" y="409"/>
                    </a:cubicBezTo>
                    <a:cubicBezTo>
                      <a:pt x="712" y="490"/>
                      <a:pt x="690" y="571"/>
                      <a:pt x="631" y="619"/>
                    </a:cubicBezTo>
                    <a:lnTo>
                      <a:pt x="631" y="630"/>
                    </a:lnTo>
                    <a:cubicBezTo>
                      <a:pt x="572" y="678"/>
                      <a:pt x="502" y="711"/>
                      <a:pt x="421" y="711"/>
                    </a:cubicBezTo>
                    <a:cubicBezTo>
                      <a:pt x="340" y="711"/>
                      <a:pt x="258" y="678"/>
                      <a:pt x="211" y="619"/>
                    </a:cubicBezTo>
                    <a:lnTo>
                      <a:pt x="211" y="619"/>
                    </a:lnTo>
                    <a:cubicBezTo>
                      <a:pt x="152" y="571"/>
                      <a:pt x="118" y="490"/>
                      <a:pt x="118" y="409"/>
                    </a:cubicBezTo>
                    <a:cubicBezTo>
                      <a:pt x="118" y="328"/>
                      <a:pt x="152" y="258"/>
                      <a:pt x="211" y="19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75"/>
              <p:cNvSpPr/>
              <p:nvPr/>
            </p:nvSpPr>
            <p:spPr>
              <a:xfrm>
                <a:off x="7319905" y="3983956"/>
                <a:ext cx="48634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06" extrusionOk="0">
                    <a:moveTo>
                      <a:pt x="303" y="1"/>
                    </a:moveTo>
                    <a:cubicBezTo>
                      <a:pt x="221" y="1"/>
                      <a:pt x="151" y="34"/>
                      <a:pt x="92" y="93"/>
                    </a:cubicBezTo>
                    <a:lnTo>
                      <a:pt x="92" y="93"/>
                    </a:lnTo>
                    <a:cubicBezTo>
                      <a:pt x="36" y="152"/>
                      <a:pt x="0" y="222"/>
                      <a:pt x="0" y="303"/>
                    </a:cubicBezTo>
                    <a:cubicBezTo>
                      <a:pt x="0" y="384"/>
                      <a:pt x="36" y="466"/>
                      <a:pt x="92" y="524"/>
                    </a:cubicBezTo>
                    <a:lnTo>
                      <a:pt x="92" y="524"/>
                    </a:lnTo>
                    <a:cubicBezTo>
                      <a:pt x="151" y="572"/>
                      <a:pt x="221" y="606"/>
                      <a:pt x="303" y="606"/>
                    </a:cubicBezTo>
                    <a:cubicBezTo>
                      <a:pt x="398" y="606"/>
                      <a:pt x="468" y="572"/>
                      <a:pt x="527" y="524"/>
                    </a:cubicBezTo>
                    <a:cubicBezTo>
                      <a:pt x="571" y="466"/>
                      <a:pt x="608" y="396"/>
                      <a:pt x="608" y="303"/>
                    </a:cubicBezTo>
                    <a:cubicBezTo>
                      <a:pt x="608" y="222"/>
                      <a:pt x="571" y="152"/>
                      <a:pt x="527" y="93"/>
                    </a:cubicBezTo>
                    <a:cubicBezTo>
                      <a:pt x="468" y="34"/>
                      <a:pt x="398" y="1"/>
                      <a:pt x="303" y="1"/>
                    </a:cubicBezTo>
                    <a:close/>
                    <a:moveTo>
                      <a:pt x="443" y="443"/>
                    </a:moveTo>
                    <a:cubicBezTo>
                      <a:pt x="409" y="477"/>
                      <a:pt x="361" y="502"/>
                      <a:pt x="303" y="502"/>
                    </a:cubicBezTo>
                    <a:cubicBezTo>
                      <a:pt x="258" y="502"/>
                      <a:pt x="210" y="477"/>
                      <a:pt x="177" y="443"/>
                    </a:cubicBezTo>
                    <a:lnTo>
                      <a:pt x="177" y="443"/>
                    </a:lnTo>
                    <a:cubicBezTo>
                      <a:pt x="140" y="407"/>
                      <a:pt x="118" y="362"/>
                      <a:pt x="118" y="303"/>
                    </a:cubicBezTo>
                    <a:cubicBezTo>
                      <a:pt x="118" y="256"/>
                      <a:pt x="140" y="211"/>
                      <a:pt x="177" y="174"/>
                    </a:cubicBezTo>
                    <a:lnTo>
                      <a:pt x="177" y="174"/>
                    </a:lnTo>
                    <a:cubicBezTo>
                      <a:pt x="210" y="141"/>
                      <a:pt x="258" y="116"/>
                      <a:pt x="303" y="116"/>
                    </a:cubicBezTo>
                    <a:cubicBezTo>
                      <a:pt x="361" y="116"/>
                      <a:pt x="409" y="141"/>
                      <a:pt x="443" y="174"/>
                    </a:cubicBezTo>
                    <a:cubicBezTo>
                      <a:pt x="479" y="211"/>
                      <a:pt x="501" y="256"/>
                      <a:pt x="501" y="303"/>
                    </a:cubicBezTo>
                    <a:cubicBezTo>
                      <a:pt x="501" y="362"/>
                      <a:pt x="479" y="407"/>
                      <a:pt x="443" y="44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75"/>
              <p:cNvSpPr/>
              <p:nvPr/>
            </p:nvSpPr>
            <p:spPr>
              <a:xfrm>
                <a:off x="7284469" y="3945640"/>
                <a:ext cx="120385" cy="125988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1575" extrusionOk="0">
                    <a:moveTo>
                      <a:pt x="1493" y="550"/>
                    </a:moveTo>
                    <a:cubicBezTo>
                      <a:pt x="1504" y="525"/>
                      <a:pt x="1493" y="502"/>
                      <a:pt x="1482" y="491"/>
                    </a:cubicBezTo>
                    <a:lnTo>
                      <a:pt x="1376" y="303"/>
                    </a:lnTo>
                    <a:cubicBezTo>
                      <a:pt x="1364" y="281"/>
                      <a:pt x="1342" y="270"/>
                      <a:pt x="1331" y="256"/>
                    </a:cubicBezTo>
                    <a:cubicBezTo>
                      <a:pt x="1306" y="256"/>
                      <a:pt x="1283" y="256"/>
                      <a:pt x="1261" y="270"/>
                    </a:cubicBezTo>
                    <a:lnTo>
                      <a:pt x="1261" y="270"/>
                    </a:lnTo>
                    <a:lnTo>
                      <a:pt x="1143" y="340"/>
                    </a:lnTo>
                    <a:cubicBezTo>
                      <a:pt x="1110" y="315"/>
                      <a:pt x="1084" y="292"/>
                      <a:pt x="1051" y="270"/>
                    </a:cubicBezTo>
                    <a:cubicBezTo>
                      <a:pt x="1014" y="245"/>
                      <a:pt x="981" y="233"/>
                      <a:pt x="944" y="222"/>
                    </a:cubicBezTo>
                    <a:lnTo>
                      <a:pt x="944" y="82"/>
                    </a:lnTo>
                    <a:cubicBezTo>
                      <a:pt x="944" y="71"/>
                      <a:pt x="933" y="46"/>
                      <a:pt x="922" y="34"/>
                    </a:cubicBezTo>
                    <a:lnTo>
                      <a:pt x="922" y="23"/>
                    </a:lnTo>
                    <a:cubicBezTo>
                      <a:pt x="900" y="12"/>
                      <a:pt x="886" y="1"/>
                      <a:pt x="863" y="1"/>
                    </a:cubicBezTo>
                    <a:lnTo>
                      <a:pt x="642" y="1"/>
                    </a:lnTo>
                    <a:cubicBezTo>
                      <a:pt x="620" y="1"/>
                      <a:pt x="594" y="12"/>
                      <a:pt x="583" y="23"/>
                    </a:cubicBezTo>
                    <a:cubicBezTo>
                      <a:pt x="561" y="34"/>
                      <a:pt x="561" y="60"/>
                      <a:pt x="561" y="82"/>
                    </a:cubicBezTo>
                    <a:lnTo>
                      <a:pt x="561" y="222"/>
                    </a:lnTo>
                    <a:cubicBezTo>
                      <a:pt x="524" y="233"/>
                      <a:pt x="491" y="245"/>
                      <a:pt x="454" y="270"/>
                    </a:cubicBezTo>
                    <a:cubicBezTo>
                      <a:pt x="421" y="292"/>
                      <a:pt x="384" y="315"/>
                      <a:pt x="362" y="340"/>
                    </a:cubicBezTo>
                    <a:lnTo>
                      <a:pt x="244" y="270"/>
                    </a:lnTo>
                    <a:cubicBezTo>
                      <a:pt x="222" y="256"/>
                      <a:pt x="199" y="256"/>
                      <a:pt x="174" y="256"/>
                    </a:cubicBezTo>
                    <a:cubicBezTo>
                      <a:pt x="152" y="270"/>
                      <a:pt x="141" y="281"/>
                      <a:pt x="129" y="303"/>
                    </a:cubicBezTo>
                    <a:lnTo>
                      <a:pt x="12" y="491"/>
                    </a:lnTo>
                    <a:cubicBezTo>
                      <a:pt x="1" y="502"/>
                      <a:pt x="1" y="525"/>
                      <a:pt x="12" y="550"/>
                    </a:cubicBezTo>
                    <a:cubicBezTo>
                      <a:pt x="12" y="572"/>
                      <a:pt x="23" y="595"/>
                      <a:pt x="45" y="606"/>
                    </a:cubicBezTo>
                    <a:lnTo>
                      <a:pt x="163" y="676"/>
                    </a:lnTo>
                    <a:lnTo>
                      <a:pt x="163" y="712"/>
                    </a:lnTo>
                    <a:cubicBezTo>
                      <a:pt x="152" y="735"/>
                      <a:pt x="152" y="760"/>
                      <a:pt x="152" y="782"/>
                    </a:cubicBezTo>
                    <a:cubicBezTo>
                      <a:pt x="152" y="816"/>
                      <a:pt x="152" y="841"/>
                      <a:pt x="163" y="863"/>
                    </a:cubicBezTo>
                    <a:lnTo>
                      <a:pt x="163" y="900"/>
                    </a:lnTo>
                    <a:lnTo>
                      <a:pt x="45" y="970"/>
                    </a:lnTo>
                    <a:cubicBezTo>
                      <a:pt x="23" y="981"/>
                      <a:pt x="12" y="1003"/>
                      <a:pt x="12" y="1015"/>
                    </a:cubicBezTo>
                    <a:cubicBezTo>
                      <a:pt x="1" y="1040"/>
                      <a:pt x="1" y="1062"/>
                      <a:pt x="12" y="1085"/>
                    </a:cubicBezTo>
                    <a:lnTo>
                      <a:pt x="129" y="1272"/>
                    </a:lnTo>
                    <a:cubicBezTo>
                      <a:pt x="141" y="1295"/>
                      <a:pt x="152" y="1306"/>
                      <a:pt x="174" y="1306"/>
                    </a:cubicBezTo>
                    <a:cubicBezTo>
                      <a:pt x="199" y="1320"/>
                      <a:pt x="222" y="1320"/>
                      <a:pt x="233" y="1306"/>
                    </a:cubicBezTo>
                    <a:lnTo>
                      <a:pt x="244" y="1306"/>
                    </a:lnTo>
                    <a:lnTo>
                      <a:pt x="362" y="1236"/>
                    </a:lnTo>
                    <a:cubicBezTo>
                      <a:pt x="384" y="1261"/>
                      <a:pt x="421" y="1283"/>
                      <a:pt x="454" y="1306"/>
                    </a:cubicBezTo>
                    <a:cubicBezTo>
                      <a:pt x="491" y="1320"/>
                      <a:pt x="524" y="1342"/>
                      <a:pt x="561" y="1353"/>
                    </a:cubicBezTo>
                    <a:lnTo>
                      <a:pt x="561" y="1482"/>
                    </a:lnTo>
                    <a:cubicBezTo>
                      <a:pt x="561" y="1505"/>
                      <a:pt x="561" y="1530"/>
                      <a:pt x="572" y="1541"/>
                    </a:cubicBezTo>
                    <a:lnTo>
                      <a:pt x="583" y="1552"/>
                    </a:lnTo>
                    <a:cubicBezTo>
                      <a:pt x="594" y="1563"/>
                      <a:pt x="620" y="1575"/>
                      <a:pt x="642" y="1575"/>
                    </a:cubicBezTo>
                    <a:lnTo>
                      <a:pt x="863" y="1575"/>
                    </a:lnTo>
                    <a:cubicBezTo>
                      <a:pt x="886" y="1575"/>
                      <a:pt x="900" y="1563"/>
                      <a:pt x="922" y="1552"/>
                    </a:cubicBezTo>
                    <a:cubicBezTo>
                      <a:pt x="933" y="1530"/>
                      <a:pt x="944" y="1505"/>
                      <a:pt x="944" y="1482"/>
                    </a:cubicBezTo>
                    <a:lnTo>
                      <a:pt x="944" y="1353"/>
                    </a:lnTo>
                    <a:cubicBezTo>
                      <a:pt x="981" y="1342"/>
                      <a:pt x="1014" y="1320"/>
                      <a:pt x="1051" y="1306"/>
                    </a:cubicBezTo>
                    <a:cubicBezTo>
                      <a:pt x="1084" y="1283"/>
                      <a:pt x="1110" y="1261"/>
                      <a:pt x="1143" y="1236"/>
                    </a:cubicBezTo>
                    <a:lnTo>
                      <a:pt x="1261" y="1306"/>
                    </a:lnTo>
                    <a:cubicBezTo>
                      <a:pt x="1283" y="1320"/>
                      <a:pt x="1306" y="1320"/>
                      <a:pt x="1331" y="1306"/>
                    </a:cubicBezTo>
                    <a:cubicBezTo>
                      <a:pt x="1342" y="1306"/>
                      <a:pt x="1364" y="1295"/>
                      <a:pt x="1376" y="1272"/>
                    </a:cubicBezTo>
                    <a:lnTo>
                      <a:pt x="1482" y="1085"/>
                    </a:lnTo>
                    <a:cubicBezTo>
                      <a:pt x="1493" y="1062"/>
                      <a:pt x="1504" y="1040"/>
                      <a:pt x="1493" y="1015"/>
                    </a:cubicBezTo>
                    <a:cubicBezTo>
                      <a:pt x="1493" y="1003"/>
                      <a:pt x="1471" y="981"/>
                      <a:pt x="1460" y="970"/>
                    </a:cubicBezTo>
                    <a:lnTo>
                      <a:pt x="1342" y="900"/>
                    </a:lnTo>
                    <a:lnTo>
                      <a:pt x="1342" y="863"/>
                    </a:lnTo>
                    <a:lnTo>
                      <a:pt x="1342" y="782"/>
                    </a:lnTo>
                    <a:lnTo>
                      <a:pt x="1342" y="712"/>
                    </a:lnTo>
                    <a:lnTo>
                      <a:pt x="1342" y="676"/>
                    </a:lnTo>
                    <a:lnTo>
                      <a:pt x="1460" y="606"/>
                    </a:lnTo>
                    <a:cubicBezTo>
                      <a:pt x="1471" y="595"/>
                      <a:pt x="1493" y="572"/>
                      <a:pt x="1493" y="550"/>
                    </a:cubicBezTo>
                    <a:close/>
                    <a:moveTo>
                      <a:pt x="1250" y="595"/>
                    </a:moveTo>
                    <a:cubicBezTo>
                      <a:pt x="1224" y="606"/>
                      <a:pt x="1213" y="631"/>
                      <a:pt x="1213" y="653"/>
                    </a:cubicBezTo>
                    <a:lnTo>
                      <a:pt x="1213" y="653"/>
                    </a:lnTo>
                    <a:cubicBezTo>
                      <a:pt x="1224" y="676"/>
                      <a:pt x="1224" y="701"/>
                      <a:pt x="1224" y="723"/>
                    </a:cubicBezTo>
                    <a:cubicBezTo>
                      <a:pt x="1236" y="746"/>
                      <a:pt x="1236" y="760"/>
                      <a:pt x="1236" y="782"/>
                    </a:cubicBezTo>
                    <a:cubicBezTo>
                      <a:pt x="1236" y="805"/>
                      <a:pt x="1236" y="830"/>
                      <a:pt x="1224" y="852"/>
                    </a:cubicBezTo>
                    <a:cubicBezTo>
                      <a:pt x="1224" y="875"/>
                      <a:pt x="1224" y="886"/>
                      <a:pt x="1213" y="911"/>
                    </a:cubicBezTo>
                    <a:cubicBezTo>
                      <a:pt x="1213" y="945"/>
                      <a:pt x="1224" y="970"/>
                      <a:pt x="1250" y="981"/>
                    </a:cubicBezTo>
                    <a:lnTo>
                      <a:pt x="1376" y="1051"/>
                    </a:lnTo>
                    <a:lnTo>
                      <a:pt x="1294" y="1191"/>
                    </a:lnTo>
                    <a:lnTo>
                      <a:pt x="1166" y="1121"/>
                    </a:lnTo>
                    <a:cubicBezTo>
                      <a:pt x="1143" y="1110"/>
                      <a:pt x="1110" y="1110"/>
                      <a:pt x="1096" y="1132"/>
                    </a:cubicBezTo>
                    <a:cubicBezTo>
                      <a:pt x="1062" y="1155"/>
                      <a:pt x="1026" y="1180"/>
                      <a:pt x="992" y="1202"/>
                    </a:cubicBezTo>
                    <a:cubicBezTo>
                      <a:pt x="956" y="1225"/>
                      <a:pt x="911" y="1236"/>
                      <a:pt x="874" y="1250"/>
                    </a:cubicBezTo>
                    <a:cubicBezTo>
                      <a:pt x="852" y="1261"/>
                      <a:pt x="830" y="1283"/>
                      <a:pt x="830" y="1306"/>
                    </a:cubicBezTo>
                    <a:lnTo>
                      <a:pt x="830" y="1460"/>
                    </a:lnTo>
                    <a:lnTo>
                      <a:pt x="664" y="1460"/>
                    </a:lnTo>
                    <a:lnTo>
                      <a:pt x="664" y="1306"/>
                    </a:lnTo>
                    <a:cubicBezTo>
                      <a:pt x="664" y="1283"/>
                      <a:pt x="653" y="1261"/>
                      <a:pt x="620" y="1250"/>
                    </a:cubicBezTo>
                    <a:cubicBezTo>
                      <a:pt x="583" y="1236"/>
                      <a:pt x="549" y="1225"/>
                      <a:pt x="513" y="1202"/>
                    </a:cubicBezTo>
                    <a:cubicBezTo>
                      <a:pt x="465" y="1180"/>
                      <a:pt x="443" y="1155"/>
                      <a:pt x="409" y="1121"/>
                    </a:cubicBezTo>
                    <a:cubicBezTo>
                      <a:pt x="384" y="1110"/>
                      <a:pt x="362" y="1110"/>
                      <a:pt x="339" y="1121"/>
                    </a:cubicBezTo>
                    <a:lnTo>
                      <a:pt x="211" y="1191"/>
                    </a:lnTo>
                    <a:lnTo>
                      <a:pt x="129" y="1051"/>
                    </a:lnTo>
                    <a:lnTo>
                      <a:pt x="255" y="981"/>
                    </a:lnTo>
                    <a:cubicBezTo>
                      <a:pt x="281" y="970"/>
                      <a:pt x="292" y="933"/>
                      <a:pt x="281" y="911"/>
                    </a:cubicBezTo>
                    <a:lnTo>
                      <a:pt x="281" y="911"/>
                    </a:lnTo>
                    <a:cubicBezTo>
                      <a:pt x="281" y="886"/>
                      <a:pt x="281" y="875"/>
                      <a:pt x="269" y="852"/>
                    </a:cubicBezTo>
                    <a:lnTo>
                      <a:pt x="269" y="782"/>
                    </a:lnTo>
                    <a:lnTo>
                      <a:pt x="269" y="723"/>
                    </a:lnTo>
                    <a:cubicBezTo>
                      <a:pt x="281" y="701"/>
                      <a:pt x="281" y="676"/>
                      <a:pt x="281" y="653"/>
                    </a:cubicBezTo>
                    <a:cubicBezTo>
                      <a:pt x="292" y="631"/>
                      <a:pt x="281" y="606"/>
                      <a:pt x="255" y="595"/>
                    </a:cubicBezTo>
                    <a:lnTo>
                      <a:pt x="129" y="513"/>
                    </a:lnTo>
                    <a:lnTo>
                      <a:pt x="211" y="373"/>
                    </a:lnTo>
                    <a:lnTo>
                      <a:pt x="339" y="455"/>
                    </a:lnTo>
                    <a:cubicBezTo>
                      <a:pt x="362" y="466"/>
                      <a:pt x="395" y="466"/>
                      <a:pt x="409" y="443"/>
                    </a:cubicBezTo>
                    <a:cubicBezTo>
                      <a:pt x="443" y="421"/>
                      <a:pt x="479" y="385"/>
                      <a:pt x="513" y="362"/>
                    </a:cubicBezTo>
                    <a:cubicBezTo>
                      <a:pt x="549" y="351"/>
                      <a:pt x="583" y="326"/>
                      <a:pt x="631" y="315"/>
                    </a:cubicBezTo>
                    <a:cubicBezTo>
                      <a:pt x="653" y="315"/>
                      <a:pt x="664" y="292"/>
                      <a:pt x="664" y="270"/>
                    </a:cubicBezTo>
                    <a:lnTo>
                      <a:pt x="664" y="116"/>
                    </a:lnTo>
                    <a:lnTo>
                      <a:pt x="830" y="116"/>
                    </a:lnTo>
                    <a:lnTo>
                      <a:pt x="830" y="270"/>
                    </a:lnTo>
                    <a:cubicBezTo>
                      <a:pt x="830" y="292"/>
                      <a:pt x="852" y="315"/>
                      <a:pt x="874" y="315"/>
                    </a:cubicBezTo>
                    <a:cubicBezTo>
                      <a:pt x="922" y="326"/>
                      <a:pt x="956" y="351"/>
                      <a:pt x="992" y="362"/>
                    </a:cubicBezTo>
                    <a:cubicBezTo>
                      <a:pt x="1026" y="385"/>
                      <a:pt x="1062" y="421"/>
                      <a:pt x="1096" y="443"/>
                    </a:cubicBezTo>
                    <a:cubicBezTo>
                      <a:pt x="1110" y="466"/>
                      <a:pt x="1143" y="466"/>
                      <a:pt x="1166" y="455"/>
                    </a:cubicBezTo>
                    <a:lnTo>
                      <a:pt x="1294" y="373"/>
                    </a:lnTo>
                    <a:lnTo>
                      <a:pt x="1376" y="51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75"/>
              <p:cNvSpPr/>
              <p:nvPr/>
            </p:nvSpPr>
            <p:spPr>
              <a:xfrm>
                <a:off x="7637309" y="3981076"/>
                <a:ext cx="90549" cy="90552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132" extrusionOk="0">
                    <a:moveTo>
                      <a:pt x="980" y="152"/>
                    </a:moveTo>
                    <a:lnTo>
                      <a:pt x="980" y="152"/>
                    </a:lnTo>
                    <a:cubicBezTo>
                      <a:pt x="885" y="48"/>
                      <a:pt x="759" y="0"/>
                      <a:pt x="630" y="0"/>
                    </a:cubicBezTo>
                    <a:cubicBezTo>
                      <a:pt x="501" y="0"/>
                      <a:pt x="372" y="48"/>
                      <a:pt x="269" y="152"/>
                    </a:cubicBezTo>
                    <a:cubicBezTo>
                      <a:pt x="174" y="247"/>
                      <a:pt x="129" y="373"/>
                      <a:pt x="129" y="502"/>
                    </a:cubicBezTo>
                    <a:cubicBezTo>
                      <a:pt x="129" y="619"/>
                      <a:pt x="162" y="737"/>
                      <a:pt x="232" y="818"/>
                    </a:cubicBezTo>
                    <a:lnTo>
                      <a:pt x="22" y="1028"/>
                    </a:lnTo>
                    <a:cubicBezTo>
                      <a:pt x="0" y="1050"/>
                      <a:pt x="0" y="1087"/>
                      <a:pt x="22" y="1109"/>
                    </a:cubicBezTo>
                    <a:cubicBezTo>
                      <a:pt x="45" y="1132"/>
                      <a:pt x="81" y="1132"/>
                      <a:pt x="104" y="1109"/>
                    </a:cubicBezTo>
                    <a:lnTo>
                      <a:pt x="314" y="899"/>
                    </a:lnTo>
                    <a:cubicBezTo>
                      <a:pt x="409" y="980"/>
                      <a:pt x="512" y="1017"/>
                      <a:pt x="630" y="1017"/>
                    </a:cubicBezTo>
                    <a:cubicBezTo>
                      <a:pt x="759" y="1017"/>
                      <a:pt x="885" y="969"/>
                      <a:pt x="980" y="863"/>
                    </a:cubicBezTo>
                    <a:lnTo>
                      <a:pt x="980" y="863"/>
                    </a:lnTo>
                    <a:cubicBezTo>
                      <a:pt x="1084" y="770"/>
                      <a:pt x="1131" y="642"/>
                      <a:pt x="1131" y="502"/>
                    </a:cubicBezTo>
                    <a:cubicBezTo>
                      <a:pt x="1131" y="373"/>
                      <a:pt x="1084" y="247"/>
                      <a:pt x="980" y="152"/>
                    </a:cubicBezTo>
                    <a:close/>
                    <a:moveTo>
                      <a:pt x="910" y="782"/>
                    </a:moveTo>
                    <a:lnTo>
                      <a:pt x="899" y="782"/>
                    </a:lnTo>
                    <a:cubicBezTo>
                      <a:pt x="829" y="863"/>
                      <a:pt x="722" y="899"/>
                      <a:pt x="630" y="899"/>
                    </a:cubicBezTo>
                    <a:cubicBezTo>
                      <a:pt x="524" y="899"/>
                      <a:pt x="431" y="863"/>
                      <a:pt x="350" y="782"/>
                    </a:cubicBezTo>
                    <a:lnTo>
                      <a:pt x="350" y="782"/>
                    </a:lnTo>
                    <a:lnTo>
                      <a:pt x="350" y="782"/>
                    </a:lnTo>
                    <a:cubicBezTo>
                      <a:pt x="280" y="700"/>
                      <a:pt x="232" y="608"/>
                      <a:pt x="232" y="502"/>
                    </a:cubicBezTo>
                    <a:cubicBezTo>
                      <a:pt x="232" y="409"/>
                      <a:pt x="280" y="303"/>
                      <a:pt x="350" y="233"/>
                    </a:cubicBezTo>
                    <a:cubicBezTo>
                      <a:pt x="431" y="152"/>
                      <a:pt x="524" y="118"/>
                      <a:pt x="630" y="118"/>
                    </a:cubicBezTo>
                    <a:cubicBezTo>
                      <a:pt x="722" y="118"/>
                      <a:pt x="829" y="152"/>
                      <a:pt x="910" y="233"/>
                    </a:cubicBezTo>
                    <a:cubicBezTo>
                      <a:pt x="980" y="303"/>
                      <a:pt x="1014" y="409"/>
                      <a:pt x="1014" y="502"/>
                    </a:cubicBezTo>
                    <a:cubicBezTo>
                      <a:pt x="1014" y="608"/>
                      <a:pt x="980" y="712"/>
                      <a:pt x="910" y="78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75"/>
              <p:cNvSpPr/>
              <p:nvPr/>
            </p:nvSpPr>
            <p:spPr>
              <a:xfrm>
                <a:off x="6703015" y="3937161"/>
                <a:ext cx="48634" cy="47756"/>
              </a:xfrm>
              <a:custGeom>
                <a:avLst/>
                <a:gdLst/>
                <a:ahLst/>
                <a:cxnLst/>
                <a:rect l="l" t="t" r="r" b="b"/>
                <a:pathLst>
                  <a:path w="608" h="597" extrusionOk="0">
                    <a:moveTo>
                      <a:pt x="303" y="597"/>
                    </a:moveTo>
                    <a:cubicBezTo>
                      <a:pt x="468" y="597"/>
                      <a:pt x="608" y="468"/>
                      <a:pt x="608" y="306"/>
                    </a:cubicBezTo>
                    <a:cubicBezTo>
                      <a:pt x="608" y="129"/>
                      <a:pt x="468" y="0"/>
                      <a:pt x="303" y="0"/>
                    </a:cubicBezTo>
                    <a:cubicBezTo>
                      <a:pt x="140" y="0"/>
                      <a:pt x="0" y="129"/>
                      <a:pt x="0" y="306"/>
                    </a:cubicBezTo>
                    <a:cubicBezTo>
                      <a:pt x="0" y="468"/>
                      <a:pt x="140" y="597"/>
                      <a:pt x="303" y="5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75"/>
              <p:cNvSpPr/>
              <p:nvPr/>
            </p:nvSpPr>
            <p:spPr>
              <a:xfrm>
                <a:off x="7656747" y="1599335"/>
                <a:ext cx="97268" cy="65274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816" extrusionOk="0">
                    <a:moveTo>
                      <a:pt x="1157" y="93"/>
                    </a:moveTo>
                    <a:cubicBezTo>
                      <a:pt x="1191" y="93"/>
                      <a:pt x="1216" y="70"/>
                      <a:pt x="1216" y="45"/>
                    </a:cubicBezTo>
                    <a:cubicBezTo>
                      <a:pt x="1216" y="23"/>
                      <a:pt x="1191" y="0"/>
                      <a:pt x="1157" y="0"/>
                    </a:cubicBezTo>
                    <a:lnTo>
                      <a:pt x="59" y="0"/>
                    </a:lnTo>
                    <a:cubicBezTo>
                      <a:pt x="26" y="0"/>
                      <a:pt x="1" y="23"/>
                      <a:pt x="1" y="45"/>
                    </a:cubicBezTo>
                    <a:cubicBezTo>
                      <a:pt x="1" y="70"/>
                      <a:pt x="26" y="93"/>
                      <a:pt x="59" y="93"/>
                    </a:cubicBezTo>
                    <a:close/>
                    <a:moveTo>
                      <a:pt x="1157" y="815"/>
                    </a:moveTo>
                    <a:cubicBezTo>
                      <a:pt x="1191" y="815"/>
                      <a:pt x="1216" y="804"/>
                      <a:pt x="1216" y="770"/>
                    </a:cubicBezTo>
                    <a:cubicBezTo>
                      <a:pt x="1216" y="745"/>
                      <a:pt x="1191" y="723"/>
                      <a:pt x="1157" y="723"/>
                    </a:cubicBezTo>
                    <a:lnTo>
                      <a:pt x="59" y="723"/>
                    </a:lnTo>
                    <a:cubicBezTo>
                      <a:pt x="26" y="723"/>
                      <a:pt x="1" y="745"/>
                      <a:pt x="1" y="770"/>
                    </a:cubicBezTo>
                    <a:cubicBezTo>
                      <a:pt x="1" y="804"/>
                      <a:pt x="26" y="815"/>
                      <a:pt x="59" y="815"/>
                    </a:cubicBezTo>
                    <a:close/>
                    <a:moveTo>
                      <a:pt x="1157" y="454"/>
                    </a:moveTo>
                    <a:cubicBezTo>
                      <a:pt x="1191" y="454"/>
                      <a:pt x="1216" y="432"/>
                      <a:pt x="1216" y="409"/>
                    </a:cubicBezTo>
                    <a:cubicBezTo>
                      <a:pt x="1216" y="384"/>
                      <a:pt x="1191" y="362"/>
                      <a:pt x="1157" y="362"/>
                    </a:cubicBezTo>
                    <a:lnTo>
                      <a:pt x="59" y="362"/>
                    </a:lnTo>
                    <a:cubicBezTo>
                      <a:pt x="26" y="362"/>
                      <a:pt x="1" y="384"/>
                      <a:pt x="1" y="409"/>
                    </a:cubicBezTo>
                    <a:cubicBezTo>
                      <a:pt x="1" y="432"/>
                      <a:pt x="26" y="454"/>
                      <a:pt x="59" y="4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75"/>
              <p:cNvSpPr/>
              <p:nvPr/>
            </p:nvSpPr>
            <p:spPr>
              <a:xfrm>
                <a:off x="6579829" y="1602935"/>
                <a:ext cx="121425" cy="58075"/>
              </a:xfrm>
              <a:custGeom>
                <a:avLst/>
                <a:gdLst/>
                <a:ahLst/>
                <a:cxnLst/>
                <a:rect l="l" t="t" r="r" b="b"/>
                <a:pathLst>
                  <a:path w="1518" h="726" extrusionOk="0">
                    <a:moveTo>
                      <a:pt x="34" y="48"/>
                    </a:moveTo>
                    <a:lnTo>
                      <a:pt x="34" y="48"/>
                    </a:lnTo>
                    <a:close/>
                    <a:moveTo>
                      <a:pt x="1364" y="107"/>
                    </a:moveTo>
                    <a:lnTo>
                      <a:pt x="723" y="107"/>
                    </a:lnTo>
                    <a:lnTo>
                      <a:pt x="723" y="619"/>
                    </a:lnTo>
                    <a:lnTo>
                      <a:pt x="1364" y="619"/>
                    </a:lnTo>
                    <a:cubicBezTo>
                      <a:pt x="1389" y="619"/>
                      <a:pt x="1400" y="619"/>
                      <a:pt x="1400" y="608"/>
                    </a:cubicBezTo>
                    <a:cubicBezTo>
                      <a:pt x="1411" y="597"/>
                      <a:pt x="1423" y="585"/>
                      <a:pt x="1423" y="574"/>
                    </a:cubicBezTo>
                    <a:lnTo>
                      <a:pt x="1423" y="154"/>
                    </a:lnTo>
                    <a:cubicBezTo>
                      <a:pt x="1423" y="140"/>
                      <a:pt x="1411" y="129"/>
                      <a:pt x="1400" y="118"/>
                    </a:cubicBezTo>
                    <a:cubicBezTo>
                      <a:pt x="1400" y="107"/>
                      <a:pt x="1389" y="107"/>
                      <a:pt x="1364" y="107"/>
                    </a:cubicBezTo>
                    <a:close/>
                    <a:moveTo>
                      <a:pt x="151" y="0"/>
                    </a:moveTo>
                    <a:lnTo>
                      <a:pt x="1364" y="0"/>
                    </a:lnTo>
                    <a:cubicBezTo>
                      <a:pt x="1411" y="0"/>
                      <a:pt x="1448" y="25"/>
                      <a:pt x="1481" y="48"/>
                    </a:cubicBezTo>
                    <a:cubicBezTo>
                      <a:pt x="1504" y="70"/>
                      <a:pt x="1518" y="118"/>
                      <a:pt x="1518" y="154"/>
                    </a:cubicBezTo>
                    <a:lnTo>
                      <a:pt x="1518" y="574"/>
                    </a:lnTo>
                    <a:cubicBezTo>
                      <a:pt x="1518" y="619"/>
                      <a:pt x="1504" y="655"/>
                      <a:pt x="1481" y="678"/>
                    </a:cubicBezTo>
                    <a:cubicBezTo>
                      <a:pt x="1448" y="714"/>
                      <a:pt x="1411" y="725"/>
                      <a:pt x="1364" y="725"/>
                    </a:cubicBezTo>
                    <a:lnTo>
                      <a:pt x="151" y="725"/>
                    </a:lnTo>
                    <a:cubicBezTo>
                      <a:pt x="104" y="725"/>
                      <a:pt x="70" y="714"/>
                      <a:pt x="48" y="678"/>
                    </a:cubicBezTo>
                    <a:lnTo>
                      <a:pt x="34" y="678"/>
                    </a:lnTo>
                    <a:cubicBezTo>
                      <a:pt x="11" y="655"/>
                      <a:pt x="0" y="619"/>
                      <a:pt x="0" y="574"/>
                    </a:cubicBezTo>
                    <a:lnTo>
                      <a:pt x="0" y="154"/>
                    </a:lnTo>
                    <a:cubicBezTo>
                      <a:pt x="0" y="118"/>
                      <a:pt x="11" y="70"/>
                      <a:pt x="34" y="48"/>
                    </a:cubicBezTo>
                    <a:cubicBezTo>
                      <a:pt x="70" y="25"/>
                      <a:pt x="104" y="0"/>
                      <a:pt x="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75"/>
              <p:cNvSpPr/>
              <p:nvPr/>
            </p:nvSpPr>
            <p:spPr>
              <a:xfrm>
                <a:off x="6010321" y="1830750"/>
                <a:ext cx="1646434" cy="1982454"/>
              </a:xfrm>
              <a:custGeom>
                <a:avLst/>
                <a:gdLst/>
                <a:ahLst/>
                <a:cxnLst/>
                <a:rect l="l" t="t" r="r" b="b"/>
                <a:pathLst>
                  <a:path w="20583" h="24783" extrusionOk="0">
                    <a:moveTo>
                      <a:pt x="19428" y="0"/>
                    </a:moveTo>
                    <a:lnTo>
                      <a:pt x="1157" y="0"/>
                    </a:lnTo>
                    <a:cubicBezTo>
                      <a:pt x="513" y="0"/>
                      <a:pt x="0" y="527"/>
                      <a:pt x="0" y="1157"/>
                    </a:cubicBezTo>
                    <a:lnTo>
                      <a:pt x="0" y="23640"/>
                    </a:lnTo>
                    <a:cubicBezTo>
                      <a:pt x="0" y="24270"/>
                      <a:pt x="513" y="24782"/>
                      <a:pt x="1157" y="24782"/>
                    </a:cubicBezTo>
                    <a:lnTo>
                      <a:pt x="19428" y="24782"/>
                    </a:lnTo>
                    <a:cubicBezTo>
                      <a:pt x="20058" y="24782"/>
                      <a:pt x="20582" y="24270"/>
                      <a:pt x="20582" y="23640"/>
                    </a:cubicBezTo>
                    <a:lnTo>
                      <a:pt x="20582" y="1157"/>
                    </a:lnTo>
                    <a:cubicBezTo>
                      <a:pt x="20582" y="527"/>
                      <a:pt x="20058" y="0"/>
                      <a:pt x="194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75"/>
              <p:cNvSpPr/>
              <p:nvPr/>
            </p:nvSpPr>
            <p:spPr>
              <a:xfrm>
                <a:off x="6010321" y="1830750"/>
                <a:ext cx="1646434" cy="348127"/>
              </a:xfrm>
              <a:custGeom>
                <a:avLst/>
                <a:gdLst/>
                <a:ahLst/>
                <a:cxnLst/>
                <a:rect l="l" t="t" r="r" b="b"/>
                <a:pathLst>
                  <a:path w="20583" h="4352" extrusionOk="0">
                    <a:moveTo>
                      <a:pt x="19428" y="0"/>
                    </a:moveTo>
                    <a:lnTo>
                      <a:pt x="1157" y="0"/>
                    </a:lnTo>
                    <a:cubicBezTo>
                      <a:pt x="513" y="0"/>
                      <a:pt x="0" y="527"/>
                      <a:pt x="0" y="1157"/>
                    </a:cubicBezTo>
                    <a:lnTo>
                      <a:pt x="0" y="4352"/>
                    </a:lnTo>
                    <a:lnTo>
                      <a:pt x="20582" y="4352"/>
                    </a:lnTo>
                    <a:lnTo>
                      <a:pt x="20582" y="1157"/>
                    </a:lnTo>
                    <a:cubicBezTo>
                      <a:pt x="20582" y="527"/>
                      <a:pt x="20058" y="0"/>
                      <a:pt x="19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75"/>
              <p:cNvSpPr/>
              <p:nvPr/>
            </p:nvSpPr>
            <p:spPr>
              <a:xfrm>
                <a:off x="7234903" y="3473291"/>
                <a:ext cx="248209" cy="248457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6" extrusionOk="0">
                    <a:moveTo>
                      <a:pt x="1552" y="3106"/>
                    </a:moveTo>
                    <a:cubicBezTo>
                      <a:pt x="2403" y="3106"/>
                      <a:pt x="3103" y="2406"/>
                      <a:pt x="3103" y="1554"/>
                    </a:cubicBezTo>
                    <a:cubicBezTo>
                      <a:pt x="3103" y="700"/>
                      <a:pt x="2403" y="0"/>
                      <a:pt x="1552" y="0"/>
                    </a:cubicBezTo>
                    <a:cubicBezTo>
                      <a:pt x="689" y="0"/>
                      <a:pt x="0" y="700"/>
                      <a:pt x="0" y="1554"/>
                    </a:cubicBezTo>
                    <a:cubicBezTo>
                      <a:pt x="0" y="2406"/>
                      <a:pt x="689" y="3106"/>
                      <a:pt x="1552" y="31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75"/>
              <p:cNvSpPr/>
              <p:nvPr/>
            </p:nvSpPr>
            <p:spPr>
              <a:xfrm>
                <a:off x="7291776" y="3511607"/>
                <a:ext cx="133583" cy="195182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2440" extrusionOk="0">
                    <a:moveTo>
                      <a:pt x="841" y="0"/>
                    </a:moveTo>
                    <a:cubicBezTo>
                      <a:pt x="1003" y="0"/>
                      <a:pt x="1154" y="59"/>
                      <a:pt x="1261" y="176"/>
                    </a:cubicBezTo>
                    <a:cubicBezTo>
                      <a:pt x="1378" y="280"/>
                      <a:pt x="1434" y="431"/>
                      <a:pt x="1434" y="596"/>
                    </a:cubicBezTo>
                    <a:cubicBezTo>
                      <a:pt x="1434" y="770"/>
                      <a:pt x="1378" y="921"/>
                      <a:pt x="1261" y="1028"/>
                    </a:cubicBezTo>
                    <a:lnTo>
                      <a:pt x="1261" y="1028"/>
                    </a:lnTo>
                    <a:cubicBezTo>
                      <a:pt x="1143" y="1131"/>
                      <a:pt x="1003" y="1201"/>
                      <a:pt x="841" y="1201"/>
                    </a:cubicBezTo>
                    <a:cubicBezTo>
                      <a:pt x="664" y="1201"/>
                      <a:pt x="513" y="1131"/>
                      <a:pt x="409" y="1028"/>
                    </a:cubicBezTo>
                    <a:lnTo>
                      <a:pt x="409" y="1028"/>
                    </a:lnTo>
                    <a:cubicBezTo>
                      <a:pt x="303" y="921"/>
                      <a:pt x="233" y="770"/>
                      <a:pt x="233" y="596"/>
                    </a:cubicBezTo>
                    <a:cubicBezTo>
                      <a:pt x="233" y="431"/>
                      <a:pt x="303" y="280"/>
                      <a:pt x="409" y="176"/>
                    </a:cubicBezTo>
                    <a:cubicBezTo>
                      <a:pt x="513" y="59"/>
                      <a:pt x="664" y="0"/>
                      <a:pt x="841" y="0"/>
                    </a:cubicBezTo>
                    <a:close/>
                    <a:moveTo>
                      <a:pt x="1" y="2159"/>
                    </a:moveTo>
                    <a:cubicBezTo>
                      <a:pt x="233" y="2335"/>
                      <a:pt x="524" y="2439"/>
                      <a:pt x="841" y="2439"/>
                    </a:cubicBezTo>
                    <a:cubicBezTo>
                      <a:pt x="1154" y="2439"/>
                      <a:pt x="1448" y="2335"/>
                      <a:pt x="1669" y="2159"/>
                    </a:cubicBezTo>
                    <a:lnTo>
                      <a:pt x="1669" y="2159"/>
                    </a:lnTo>
                    <a:lnTo>
                      <a:pt x="1669" y="2159"/>
                    </a:lnTo>
                    <a:lnTo>
                      <a:pt x="1669" y="2100"/>
                    </a:lnTo>
                    <a:cubicBezTo>
                      <a:pt x="1669" y="1879"/>
                      <a:pt x="1574" y="1669"/>
                      <a:pt x="1434" y="1518"/>
                    </a:cubicBezTo>
                    <a:lnTo>
                      <a:pt x="1423" y="1507"/>
                    </a:lnTo>
                    <a:cubicBezTo>
                      <a:pt x="1272" y="1355"/>
                      <a:pt x="1062" y="1260"/>
                      <a:pt x="841" y="1260"/>
                    </a:cubicBezTo>
                    <a:cubicBezTo>
                      <a:pt x="608" y="1260"/>
                      <a:pt x="398" y="1355"/>
                      <a:pt x="244" y="1507"/>
                    </a:cubicBezTo>
                    <a:cubicBezTo>
                      <a:pt x="93" y="1658"/>
                      <a:pt x="1" y="1868"/>
                      <a:pt x="1" y="2100"/>
                    </a:cubicBezTo>
                    <a:lnTo>
                      <a:pt x="1" y="215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75"/>
              <p:cNvSpPr/>
              <p:nvPr/>
            </p:nvSpPr>
            <p:spPr>
              <a:xfrm>
                <a:off x="6183901" y="3481770"/>
                <a:ext cx="976278" cy="27197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340" extrusionOk="0">
                    <a:moveTo>
                      <a:pt x="12100" y="1"/>
                    </a:moveTo>
                    <a:lnTo>
                      <a:pt x="107" y="1"/>
                    </a:lnTo>
                    <a:cubicBezTo>
                      <a:pt x="48" y="1"/>
                      <a:pt x="1" y="48"/>
                      <a:pt x="1" y="104"/>
                    </a:cubicBezTo>
                    <a:lnTo>
                      <a:pt x="1" y="233"/>
                    </a:lnTo>
                    <a:cubicBezTo>
                      <a:pt x="1" y="292"/>
                      <a:pt x="48" y="339"/>
                      <a:pt x="107" y="339"/>
                    </a:cubicBezTo>
                    <a:lnTo>
                      <a:pt x="12100" y="339"/>
                    </a:lnTo>
                    <a:cubicBezTo>
                      <a:pt x="12159" y="339"/>
                      <a:pt x="12204" y="292"/>
                      <a:pt x="12204" y="233"/>
                    </a:cubicBezTo>
                    <a:lnTo>
                      <a:pt x="12204" y="104"/>
                    </a:lnTo>
                    <a:cubicBezTo>
                      <a:pt x="12204" y="48"/>
                      <a:pt x="12159" y="1"/>
                      <a:pt x="12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75"/>
              <p:cNvSpPr/>
              <p:nvPr/>
            </p:nvSpPr>
            <p:spPr>
              <a:xfrm>
                <a:off x="6514264" y="3572241"/>
                <a:ext cx="645919" cy="27197"/>
              </a:xfrm>
              <a:custGeom>
                <a:avLst/>
                <a:gdLst/>
                <a:ahLst/>
                <a:cxnLst/>
                <a:rect l="l" t="t" r="r" b="b"/>
                <a:pathLst>
                  <a:path w="8075" h="340" extrusionOk="0">
                    <a:moveTo>
                      <a:pt x="7970" y="1"/>
                    </a:moveTo>
                    <a:lnTo>
                      <a:pt x="107" y="1"/>
                    </a:lnTo>
                    <a:cubicBezTo>
                      <a:pt x="49" y="1"/>
                      <a:pt x="1" y="48"/>
                      <a:pt x="1" y="107"/>
                    </a:cubicBezTo>
                    <a:lnTo>
                      <a:pt x="1" y="233"/>
                    </a:lnTo>
                    <a:cubicBezTo>
                      <a:pt x="1" y="292"/>
                      <a:pt x="49" y="340"/>
                      <a:pt x="107" y="340"/>
                    </a:cubicBezTo>
                    <a:lnTo>
                      <a:pt x="7970" y="340"/>
                    </a:lnTo>
                    <a:cubicBezTo>
                      <a:pt x="8029" y="340"/>
                      <a:pt x="8074" y="292"/>
                      <a:pt x="8074" y="233"/>
                    </a:cubicBezTo>
                    <a:lnTo>
                      <a:pt x="8074" y="107"/>
                    </a:lnTo>
                    <a:cubicBezTo>
                      <a:pt x="8074" y="48"/>
                      <a:pt x="8029" y="1"/>
                      <a:pt x="79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75"/>
              <p:cNvSpPr/>
              <p:nvPr/>
            </p:nvSpPr>
            <p:spPr>
              <a:xfrm>
                <a:off x="6356602" y="3572241"/>
                <a:ext cx="96148" cy="27197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340" extrusionOk="0">
                    <a:moveTo>
                      <a:pt x="1098" y="1"/>
                    </a:moveTo>
                    <a:lnTo>
                      <a:pt x="118" y="1"/>
                    </a:lnTo>
                    <a:cubicBezTo>
                      <a:pt x="48" y="1"/>
                      <a:pt x="1" y="48"/>
                      <a:pt x="1" y="107"/>
                    </a:cubicBezTo>
                    <a:lnTo>
                      <a:pt x="1" y="233"/>
                    </a:lnTo>
                    <a:cubicBezTo>
                      <a:pt x="1" y="292"/>
                      <a:pt x="48" y="340"/>
                      <a:pt x="118" y="340"/>
                    </a:cubicBezTo>
                    <a:lnTo>
                      <a:pt x="1098" y="340"/>
                    </a:lnTo>
                    <a:cubicBezTo>
                      <a:pt x="1154" y="340"/>
                      <a:pt x="1202" y="292"/>
                      <a:pt x="1202" y="233"/>
                    </a:cubicBezTo>
                    <a:lnTo>
                      <a:pt x="1202" y="107"/>
                    </a:lnTo>
                    <a:cubicBezTo>
                      <a:pt x="1202" y="48"/>
                      <a:pt x="1154" y="1"/>
                      <a:pt x="10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75"/>
              <p:cNvSpPr/>
              <p:nvPr/>
            </p:nvSpPr>
            <p:spPr>
              <a:xfrm>
                <a:off x="6658968" y="3667430"/>
                <a:ext cx="343477" cy="27197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340" extrusionOk="0">
                    <a:moveTo>
                      <a:pt x="105" y="1"/>
                    </a:moveTo>
                    <a:lnTo>
                      <a:pt x="4190" y="1"/>
                    </a:lnTo>
                    <a:cubicBezTo>
                      <a:pt x="4249" y="1"/>
                      <a:pt x="4294" y="49"/>
                      <a:pt x="4294" y="107"/>
                    </a:cubicBezTo>
                    <a:lnTo>
                      <a:pt x="4294" y="233"/>
                    </a:lnTo>
                    <a:cubicBezTo>
                      <a:pt x="4294" y="292"/>
                      <a:pt x="4249" y="340"/>
                      <a:pt x="4190" y="340"/>
                    </a:cubicBezTo>
                    <a:lnTo>
                      <a:pt x="105" y="340"/>
                    </a:lnTo>
                    <a:cubicBezTo>
                      <a:pt x="49" y="340"/>
                      <a:pt x="1" y="292"/>
                      <a:pt x="1" y="233"/>
                    </a:cubicBezTo>
                    <a:lnTo>
                      <a:pt x="1" y="107"/>
                    </a:lnTo>
                    <a:cubicBezTo>
                      <a:pt x="1" y="49"/>
                      <a:pt x="49" y="1"/>
                      <a:pt x="1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75"/>
              <p:cNvSpPr/>
              <p:nvPr/>
            </p:nvSpPr>
            <p:spPr>
              <a:xfrm>
                <a:off x="7063962" y="3667430"/>
                <a:ext cx="96228" cy="27197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340" extrusionOk="0">
                    <a:moveTo>
                      <a:pt x="118" y="1"/>
                    </a:moveTo>
                    <a:lnTo>
                      <a:pt x="1098" y="1"/>
                    </a:lnTo>
                    <a:cubicBezTo>
                      <a:pt x="1157" y="1"/>
                      <a:pt x="1202" y="49"/>
                      <a:pt x="1202" y="107"/>
                    </a:cubicBezTo>
                    <a:lnTo>
                      <a:pt x="1202" y="233"/>
                    </a:lnTo>
                    <a:cubicBezTo>
                      <a:pt x="1202" y="292"/>
                      <a:pt x="1157" y="340"/>
                      <a:pt x="1098" y="340"/>
                    </a:cubicBezTo>
                    <a:lnTo>
                      <a:pt x="118" y="340"/>
                    </a:lnTo>
                    <a:cubicBezTo>
                      <a:pt x="60" y="340"/>
                      <a:pt x="1" y="292"/>
                      <a:pt x="1" y="233"/>
                    </a:cubicBezTo>
                    <a:lnTo>
                      <a:pt x="1" y="107"/>
                    </a:lnTo>
                    <a:cubicBezTo>
                      <a:pt x="1" y="49"/>
                      <a:pt x="60" y="1"/>
                      <a:pt x="1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75"/>
              <p:cNvSpPr/>
              <p:nvPr/>
            </p:nvSpPr>
            <p:spPr>
              <a:xfrm>
                <a:off x="6498426" y="1868986"/>
                <a:ext cx="24477" cy="272694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409" extrusionOk="0">
                    <a:moveTo>
                      <a:pt x="151" y="1"/>
                    </a:moveTo>
                    <a:lnTo>
                      <a:pt x="151" y="1"/>
                    </a:lnTo>
                    <a:cubicBezTo>
                      <a:pt x="70" y="1"/>
                      <a:pt x="0" y="71"/>
                      <a:pt x="0" y="152"/>
                    </a:cubicBezTo>
                    <a:lnTo>
                      <a:pt x="0" y="3244"/>
                    </a:lnTo>
                    <a:cubicBezTo>
                      <a:pt x="0" y="3339"/>
                      <a:pt x="70" y="3409"/>
                      <a:pt x="151" y="3409"/>
                    </a:cubicBezTo>
                    <a:cubicBezTo>
                      <a:pt x="247" y="3409"/>
                      <a:pt x="305" y="3339"/>
                      <a:pt x="305" y="3244"/>
                    </a:cubicBezTo>
                    <a:lnTo>
                      <a:pt x="305" y="152"/>
                    </a:lnTo>
                    <a:cubicBezTo>
                      <a:pt x="305" y="71"/>
                      <a:pt x="247" y="1"/>
                      <a:pt x="1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75"/>
              <p:cNvSpPr/>
              <p:nvPr/>
            </p:nvSpPr>
            <p:spPr>
              <a:xfrm>
                <a:off x="6099911" y="1961296"/>
                <a:ext cx="127104" cy="87032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088" extrusionOk="0">
                    <a:moveTo>
                      <a:pt x="1529" y="129"/>
                    </a:moveTo>
                    <a:cubicBezTo>
                      <a:pt x="1563" y="129"/>
                      <a:pt x="1588" y="107"/>
                      <a:pt x="1588" y="71"/>
                    </a:cubicBezTo>
                    <a:cubicBezTo>
                      <a:pt x="1588" y="37"/>
                      <a:pt x="1563" y="1"/>
                      <a:pt x="1529" y="1"/>
                    </a:cubicBezTo>
                    <a:lnTo>
                      <a:pt x="71" y="1"/>
                    </a:lnTo>
                    <a:cubicBezTo>
                      <a:pt x="37" y="1"/>
                      <a:pt x="1" y="37"/>
                      <a:pt x="1" y="71"/>
                    </a:cubicBezTo>
                    <a:cubicBezTo>
                      <a:pt x="1" y="107"/>
                      <a:pt x="37" y="129"/>
                      <a:pt x="71" y="129"/>
                    </a:cubicBezTo>
                    <a:close/>
                    <a:moveTo>
                      <a:pt x="1529" y="1087"/>
                    </a:moveTo>
                    <a:cubicBezTo>
                      <a:pt x="1563" y="1087"/>
                      <a:pt x="1588" y="1065"/>
                      <a:pt x="1588" y="1028"/>
                    </a:cubicBezTo>
                    <a:cubicBezTo>
                      <a:pt x="1588" y="995"/>
                      <a:pt x="1563" y="958"/>
                      <a:pt x="1529" y="958"/>
                    </a:cubicBezTo>
                    <a:lnTo>
                      <a:pt x="71" y="958"/>
                    </a:lnTo>
                    <a:cubicBezTo>
                      <a:pt x="37" y="958"/>
                      <a:pt x="1" y="995"/>
                      <a:pt x="1" y="1028"/>
                    </a:cubicBezTo>
                    <a:cubicBezTo>
                      <a:pt x="1" y="1065"/>
                      <a:pt x="37" y="1087"/>
                      <a:pt x="71" y="1087"/>
                    </a:cubicBezTo>
                    <a:close/>
                    <a:moveTo>
                      <a:pt x="1529" y="608"/>
                    </a:moveTo>
                    <a:cubicBezTo>
                      <a:pt x="1563" y="608"/>
                      <a:pt x="1588" y="586"/>
                      <a:pt x="1588" y="549"/>
                    </a:cubicBezTo>
                    <a:cubicBezTo>
                      <a:pt x="1588" y="516"/>
                      <a:pt x="1563" y="479"/>
                      <a:pt x="1529" y="479"/>
                    </a:cubicBezTo>
                    <a:lnTo>
                      <a:pt x="71" y="479"/>
                    </a:lnTo>
                    <a:cubicBezTo>
                      <a:pt x="37" y="479"/>
                      <a:pt x="1" y="516"/>
                      <a:pt x="1" y="549"/>
                    </a:cubicBezTo>
                    <a:cubicBezTo>
                      <a:pt x="1" y="586"/>
                      <a:pt x="37" y="608"/>
                      <a:pt x="71" y="60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75"/>
              <p:cNvSpPr/>
              <p:nvPr/>
            </p:nvSpPr>
            <p:spPr>
              <a:xfrm>
                <a:off x="6285570" y="1931539"/>
                <a:ext cx="163420" cy="162465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2031" extrusionOk="0">
                    <a:moveTo>
                      <a:pt x="1566" y="0"/>
                    </a:moveTo>
                    <a:lnTo>
                      <a:pt x="480" y="0"/>
                    </a:lnTo>
                    <a:cubicBezTo>
                      <a:pt x="222" y="0"/>
                      <a:pt x="1" y="210"/>
                      <a:pt x="1" y="468"/>
                    </a:cubicBezTo>
                    <a:lnTo>
                      <a:pt x="1" y="1563"/>
                    </a:lnTo>
                    <a:cubicBezTo>
                      <a:pt x="1" y="1820"/>
                      <a:pt x="222" y="2030"/>
                      <a:pt x="480" y="2030"/>
                    </a:cubicBezTo>
                    <a:lnTo>
                      <a:pt x="1566" y="2030"/>
                    </a:lnTo>
                    <a:cubicBezTo>
                      <a:pt x="1832" y="2030"/>
                      <a:pt x="2042" y="1820"/>
                      <a:pt x="2042" y="1563"/>
                    </a:cubicBezTo>
                    <a:lnTo>
                      <a:pt x="2042" y="468"/>
                    </a:lnTo>
                    <a:cubicBezTo>
                      <a:pt x="2042" y="210"/>
                      <a:pt x="1832" y="0"/>
                      <a:pt x="1566" y="0"/>
                    </a:cubicBezTo>
                    <a:close/>
                    <a:moveTo>
                      <a:pt x="1029" y="1563"/>
                    </a:moveTo>
                    <a:cubicBezTo>
                      <a:pt x="712" y="1563"/>
                      <a:pt x="469" y="1319"/>
                      <a:pt x="469" y="1017"/>
                    </a:cubicBezTo>
                    <a:cubicBezTo>
                      <a:pt x="469" y="711"/>
                      <a:pt x="712" y="468"/>
                      <a:pt x="1029" y="468"/>
                    </a:cubicBezTo>
                    <a:cubicBezTo>
                      <a:pt x="1331" y="468"/>
                      <a:pt x="1577" y="711"/>
                      <a:pt x="1577" y="1017"/>
                    </a:cubicBezTo>
                    <a:cubicBezTo>
                      <a:pt x="1577" y="1319"/>
                      <a:pt x="1331" y="1563"/>
                      <a:pt x="1029" y="156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75"/>
              <p:cNvSpPr/>
              <p:nvPr/>
            </p:nvSpPr>
            <p:spPr>
              <a:xfrm>
                <a:off x="6586176" y="1961296"/>
                <a:ext cx="980997" cy="87032"/>
              </a:xfrm>
              <a:custGeom>
                <a:avLst/>
                <a:gdLst/>
                <a:ahLst/>
                <a:cxnLst/>
                <a:rect l="l" t="t" r="r" b="b"/>
                <a:pathLst>
                  <a:path w="12264" h="1088" extrusionOk="0">
                    <a:moveTo>
                      <a:pt x="12193" y="129"/>
                    </a:moveTo>
                    <a:cubicBezTo>
                      <a:pt x="12229" y="129"/>
                      <a:pt x="12263" y="107"/>
                      <a:pt x="12263" y="71"/>
                    </a:cubicBezTo>
                    <a:cubicBezTo>
                      <a:pt x="12263" y="37"/>
                      <a:pt x="12229" y="1"/>
                      <a:pt x="12193" y="1"/>
                    </a:cubicBezTo>
                    <a:lnTo>
                      <a:pt x="71" y="1"/>
                    </a:lnTo>
                    <a:cubicBezTo>
                      <a:pt x="34" y="1"/>
                      <a:pt x="1" y="37"/>
                      <a:pt x="1" y="71"/>
                    </a:cubicBezTo>
                    <a:cubicBezTo>
                      <a:pt x="1" y="107"/>
                      <a:pt x="34" y="129"/>
                      <a:pt x="71" y="129"/>
                    </a:cubicBezTo>
                    <a:close/>
                    <a:moveTo>
                      <a:pt x="12193" y="1087"/>
                    </a:moveTo>
                    <a:cubicBezTo>
                      <a:pt x="12229" y="1087"/>
                      <a:pt x="12263" y="1065"/>
                      <a:pt x="12263" y="1028"/>
                    </a:cubicBezTo>
                    <a:cubicBezTo>
                      <a:pt x="12263" y="995"/>
                      <a:pt x="12229" y="958"/>
                      <a:pt x="12193" y="958"/>
                    </a:cubicBezTo>
                    <a:lnTo>
                      <a:pt x="71" y="958"/>
                    </a:lnTo>
                    <a:cubicBezTo>
                      <a:pt x="34" y="958"/>
                      <a:pt x="1" y="995"/>
                      <a:pt x="1" y="1028"/>
                    </a:cubicBezTo>
                    <a:cubicBezTo>
                      <a:pt x="1" y="1065"/>
                      <a:pt x="34" y="1087"/>
                      <a:pt x="71" y="1087"/>
                    </a:cubicBezTo>
                    <a:close/>
                    <a:moveTo>
                      <a:pt x="12193" y="608"/>
                    </a:moveTo>
                    <a:cubicBezTo>
                      <a:pt x="12229" y="608"/>
                      <a:pt x="12263" y="586"/>
                      <a:pt x="12263" y="549"/>
                    </a:cubicBezTo>
                    <a:cubicBezTo>
                      <a:pt x="12263" y="516"/>
                      <a:pt x="12229" y="479"/>
                      <a:pt x="12193" y="479"/>
                    </a:cubicBezTo>
                    <a:lnTo>
                      <a:pt x="71" y="479"/>
                    </a:lnTo>
                    <a:cubicBezTo>
                      <a:pt x="34" y="479"/>
                      <a:pt x="1" y="516"/>
                      <a:pt x="1" y="549"/>
                    </a:cubicBezTo>
                    <a:cubicBezTo>
                      <a:pt x="1" y="586"/>
                      <a:pt x="34" y="608"/>
                      <a:pt x="71" y="60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75"/>
              <p:cNvSpPr/>
              <p:nvPr/>
            </p:nvSpPr>
            <p:spPr>
              <a:xfrm flipH="1">
                <a:off x="7483100" y="2114343"/>
                <a:ext cx="697113" cy="585145"/>
              </a:xfrm>
              <a:custGeom>
                <a:avLst/>
                <a:gdLst/>
                <a:ahLst/>
                <a:cxnLst/>
                <a:rect l="l" t="t" r="r" b="b"/>
                <a:pathLst>
                  <a:path w="8715" h="7315" extrusionOk="0">
                    <a:moveTo>
                      <a:pt x="900" y="0"/>
                    </a:moveTo>
                    <a:lnTo>
                      <a:pt x="7819" y="0"/>
                    </a:lnTo>
                    <a:cubicBezTo>
                      <a:pt x="8309" y="0"/>
                      <a:pt x="8715" y="398"/>
                      <a:pt x="8715" y="888"/>
                    </a:cubicBezTo>
                    <a:lnTo>
                      <a:pt x="8715" y="4584"/>
                    </a:lnTo>
                    <a:lnTo>
                      <a:pt x="8715" y="4853"/>
                    </a:lnTo>
                    <a:lnTo>
                      <a:pt x="8715" y="7200"/>
                    </a:lnTo>
                    <a:cubicBezTo>
                      <a:pt x="8715" y="7244"/>
                      <a:pt x="8693" y="7281"/>
                      <a:pt x="8645" y="7292"/>
                    </a:cubicBezTo>
                    <a:cubicBezTo>
                      <a:pt x="8611" y="7314"/>
                      <a:pt x="8575" y="7303"/>
                      <a:pt x="8541" y="7281"/>
                    </a:cubicBezTo>
                    <a:lnTo>
                      <a:pt x="7012" y="5752"/>
                    </a:lnTo>
                    <a:lnTo>
                      <a:pt x="900" y="5752"/>
                    </a:lnTo>
                    <a:cubicBezTo>
                      <a:pt x="409" y="5752"/>
                      <a:pt x="1" y="5343"/>
                      <a:pt x="1" y="4853"/>
                    </a:cubicBezTo>
                    <a:lnTo>
                      <a:pt x="1" y="888"/>
                    </a:lnTo>
                    <a:cubicBezTo>
                      <a:pt x="1" y="398"/>
                      <a:pt x="409" y="0"/>
                      <a:pt x="9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75"/>
              <p:cNvSpPr/>
              <p:nvPr/>
            </p:nvSpPr>
            <p:spPr>
              <a:xfrm>
                <a:off x="7677318" y="2175937"/>
                <a:ext cx="294843" cy="281814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523" extrusionOk="0">
                    <a:moveTo>
                      <a:pt x="1305" y="1283"/>
                    </a:moveTo>
                    <a:cubicBezTo>
                      <a:pt x="1132" y="1448"/>
                      <a:pt x="1025" y="1703"/>
                      <a:pt x="992" y="1924"/>
                    </a:cubicBezTo>
                    <a:lnTo>
                      <a:pt x="992" y="1938"/>
                    </a:lnTo>
                    <a:lnTo>
                      <a:pt x="992" y="3114"/>
                    </a:lnTo>
                    <a:cubicBezTo>
                      <a:pt x="992" y="3139"/>
                      <a:pt x="1003" y="3162"/>
                      <a:pt x="1014" y="3173"/>
                    </a:cubicBezTo>
                    <a:cubicBezTo>
                      <a:pt x="1095" y="3254"/>
                      <a:pt x="1202" y="3338"/>
                      <a:pt x="1305" y="3408"/>
                    </a:cubicBezTo>
                    <a:cubicBezTo>
                      <a:pt x="1423" y="3478"/>
                      <a:pt x="1541" y="3523"/>
                      <a:pt x="1655" y="3523"/>
                    </a:cubicBezTo>
                    <a:lnTo>
                      <a:pt x="2227" y="3523"/>
                    </a:lnTo>
                    <a:lnTo>
                      <a:pt x="2857" y="3523"/>
                    </a:lnTo>
                    <a:cubicBezTo>
                      <a:pt x="3081" y="3523"/>
                      <a:pt x="3254" y="3372"/>
                      <a:pt x="3302" y="3162"/>
                    </a:cubicBezTo>
                    <a:cubicBezTo>
                      <a:pt x="3302" y="3139"/>
                      <a:pt x="3313" y="3128"/>
                      <a:pt x="3336" y="3114"/>
                    </a:cubicBezTo>
                    <a:cubicBezTo>
                      <a:pt x="3487" y="3044"/>
                      <a:pt x="3501" y="2834"/>
                      <a:pt x="3476" y="2683"/>
                    </a:cubicBezTo>
                    <a:lnTo>
                      <a:pt x="3476" y="2672"/>
                    </a:lnTo>
                    <a:cubicBezTo>
                      <a:pt x="3476" y="2649"/>
                      <a:pt x="3487" y="2624"/>
                      <a:pt x="3501" y="2613"/>
                    </a:cubicBezTo>
                    <a:cubicBezTo>
                      <a:pt x="3686" y="2473"/>
                      <a:pt x="3652" y="2204"/>
                      <a:pt x="3571" y="2030"/>
                    </a:cubicBezTo>
                    <a:lnTo>
                      <a:pt x="3571" y="2019"/>
                    </a:lnTo>
                    <a:cubicBezTo>
                      <a:pt x="3557" y="2008"/>
                      <a:pt x="3557" y="1983"/>
                      <a:pt x="3557" y="1972"/>
                    </a:cubicBezTo>
                    <a:cubicBezTo>
                      <a:pt x="3582" y="1913"/>
                      <a:pt x="3593" y="1843"/>
                      <a:pt x="3593" y="1784"/>
                    </a:cubicBezTo>
                    <a:cubicBezTo>
                      <a:pt x="3593" y="1703"/>
                      <a:pt x="3571" y="1633"/>
                      <a:pt x="3523" y="1574"/>
                    </a:cubicBezTo>
                    <a:cubicBezTo>
                      <a:pt x="3476" y="1529"/>
                      <a:pt x="3417" y="1504"/>
                      <a:pt x="3361" y="1482"/>
                    </a:cubicBezTo>
                    <a:cubicBezTo>
                      <a:pt x="3313" y="1470"/>
                      <a:pt x="3254" y="1470"/>
                      <a:pt x="3196" y="1470"/>
                    </a:cubicBezTo>
                    <a:lnTo>
                      <a:pt x="2543" y="1470"/>
                    </a:lnTo>
                    <a:cubicBezTo>
                      <a:pt x="2425" y="1470"/>
                      <a:pt x="2344" y="1434"/>
                      <a:pt x="2297" y="1330"/>
                    </a:cubicBezTo>
                    <a:cubicBezTo>
                      <a:pt x="2241" y="1190"/>
                      <a:pt x="2297" y="944"/>
                      <a:pt x="2344" y="818"/>
                    </a:cubicBezTo>
                    <a:cubicBezTo>
                      <a:pt x="2367" y="723"/>
                      <a:pt x="2392" y="630"/>
                      <a:pt x="2392" y="549"/>
                    </a:cubicBezTo>
                    <a:cubicBezTo>
                      <a:pt x="2392" y="409"/>
                      <a:pt x="2355" y="280"/>
                      <a:pt x="2285" y="163"/>
                    </a:cubicBezTo>
                    <a:cubicBezTo>
                      <a:pt x="2274" y="140"/>
                      <a:pt x="2252" y="104"/>
                      <a:pt x="2227" y="70"/>
                    </a:cubicBezTo>
                    <a:cubicBezTo>
                      <a:pt x="2204" y="48"/>
                      <a:pt x="2171" y="11"/>
                      <a:pt x="2145" y="0"/>
                    </a:cubicBezTo>
                    <a:lnTo>
                      <a:pt x="2112" y="0"/>
                    </a:lnTo>
                    <a:lnTo>
                      <a:pt x="2005" y="0"/>
                    </a:lnTo>
                    <a:cubicBezTo>
                      <a:pt x="1961" y="0"/>
                      <a:pt x="1913" y="34"/>
                      <a:pt x="1913" y="81"/>
                    </a:cubicBezTo>
                    <a:cubicBezTo>
                      <a:pt x="1913" y="280"/>
                      <a:pt x="1902" y="479"/>
                      <a:pt x="1843" y="664"/>
                    </a:cubicBezTo>
                    <a:cubicBezTo>
                      <a:pt x="1784" y="899"/>
                      <a:pt x="1655" y="1073"/>
                      <a:pt x="1445" y="1190"/>
                    </a:cubicBezTo>
                    <a:cubicBezTo>
                      <a:pt x="1387" y="1213"/>
                      <a:pt x="1353" y="1249"/>
                      <a:pt x="1305" y="1283"/>
                    </a:cubicBezTo>
                    <a:close/>
                    <a:moveTo>
                      <a:pt x="793" y="3290"/>
                    </a:moveTo>
                    <a:lnTo>
                      <a:pt x="793" y="1552"/>
                    </a:lnTo>
                    <a:cubicBezTo>
                      <a:pt x="793" y="1529"/>
                      <a:pt x="793" y="1504"/>
                      <a:pt x="782" y="1482"/>
                    </a:cubicBezTo>
                    <a:cubicBezTo>
                      <a:pt x="771" y="1482"/>
                      <a:pt x="771" y="1470"/>
                      <a:pt x="757" y="1470"/>
                    </a:cubicBezTo>
                    <a:cubicBezTo>
                      <a:pt x="734" y="1448"/>
                      <a:pt x="712" y="1423"/>
                      <a:pt x="675" y="1423"/>
                    </a:cubicBezTo>
                    <a:lnTo>
                      <a:pt x="126" y="1423"/>
                    </a:lnTo>
                    <a:cubicBezTo>
                      <a:pt x="93" y="1423"/>
                      <a:pt x="70" y="1434"/>
                      <a:pt x="45" y="1459"/>
                    </a:cubicBezTo>
                    <a:lnTo>
                      <a:pt x="34" y="1459"/>
                    </a:lnTo>
                    <a:lnTo>
                      <a:pt x="34" y="1470"/>
                    </a:lnTo>
                    <a:cubicBezTo>
                      <a:pt x="12" y="1493"/>
                      <a:pt x="0" y="1518"/>
                      <a:pt x="0" y="1552"/>
                    </a:cubicBezTo>
                    <a:lnTo>
                      <a:pt x="0" y="3290"/>
                    </a:lnTo>
                    <a:cubicBezTo>
                      <a:pt x="0" y="3324"/>
                      <a:pt x="12" y="3349"/>
                      <a:pt x="34" y="3372"/>
                    </a:cubicBezTo>
                    <a:cubicBezTo>
                      <a:pt x="56" y="3394"/>
                      <a:pt x="93" y="3408"/>
                      <a:pt x="126" y="3408"/>
                    </a:cubicBezTo>
                    <a:lnTo>
                      <a:pt x="675" y="3408"/>
                    </a:lnTo>
                    <a:cubicBezTo>
                      <a:pt x="701" y="3408"/>
                      <a:pt x="734" y="3408"/>
                      <a:pt x="757" y="3383"/>
                    </a:cubicBezTo>
                    <a:lnTo>
                      <a:pt x="757" y="3372"/>
                    </a:lnTo>
                    <a:lnTo>
                      <a:pt x="757" y="3372"/>
                    </a:lnTo>
                    <a:cubicBezTo>
                      <a:pt x="771" y="3372"/>
                      <a:pt x="771" y="3360"/>
                      <a:pt x="782" y="3349"/>
                    </a:cubicBezTo>
                    <a:cubicBezTo>
                      <a:pt x="793" y="3338"/>
                      <a:pt x="793" y="3313"/>
                      <a:pt x="793" y="329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79" name="Google Shape;1579;p75"/>
            <p:cNvSpPr/>
            <p:nvPr/>
          </p:nvSpPr>
          <p:spPr>
            <a:xfrm>
              <a:off x="7017459" y="1562779"/>
              <a:ext cx="297803" cy="24558"/>
            </a:xfrm>
            <a:custGeom>
              <a:avLst/>
              <a:gdLst/>
              <a:ahLst/>
              <a:cxnLst/>
              <a:rect l="l" t="t" r="r" b="b"/>
              <a:pathLst>
                <a:path w="3723" h="307" extrusionOk="0">
                  <a:moveTo>
                    <a:pt x="2941" y="306"/>
                  </a:moveTo>
                  <a:cubicBezTo>
                    <a:pt x="3022" y="306"/>
                    <a:pt x="3092" y="236"/>
                    <a:pt x="3092" y="152"/>
                  </a:cubicBezTo>
                  <a:cubicBezTo>
                    <a:pt x="3092" y="71"/>
                    <a:pt x="3022" y="1"/>
                    <a:pt x="2941" y="1"/>
                  </a:cubicBezTo>
                  <a:lnTo>
                    <a:pt x="152" y="1"/>
                  </a:lnTo>
                  <a:cubicBezTo>
                    <a:pt x="71" y="1"/>
                    <a:pt x="1" y="71"/>
                    <a:pt x="1" y="152"/>
                  </a:cubicBezTo>
                  <a:cubicBezTo>
                    <a:pt x="1" y="236"/>
                    <a:pt x="71" y="306"/>
                    <a:pt x="152" y="306"/>
                  </a:cubicBezTo>
                  <a:close/>
                  <a:moveTo>
                    <a:pt x="3442" y="1"/>
                  </a:moveTo>
                  <a:cubicBezTo>
                    <a:pt x="3361" y="1"/>
                    <a:pt x="3291" y="71"/>
                    <a:pt x="3291" y="152"/>
                  </a:cubicBezTo>
                  <a:cubicBezTo>
                    <a:pt x="3291" y="236"/>
                    <a:pt x="3361" y="306"/>
                    <a:pt x="3442" y="306"/>
                  </a:cubicBezTo>
                  <a:lnTo>
                    <a:pt x="3571" y="306"/>
                  </a:lnTo>
                  <a:cubicBezTo>
                    <a:pt x="3652" y="306"/>
                    <a:pt x="3722" y="236"/>
                    <a:pt x="3722" y="152"/>
                  </a:cubicBezTo>
                  <a:cubicBezTo>
                    <a:pt x="3722" y="71"/>
                    <a:pt x="3652" y="1"/>
                    <a:pt x="3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0" name="Google Shape;1580;p75"/>
          <p:cNvSpPr/>
          <p:nvPr/>
        </p:nvSpPr>
        <p:spPr>
          <a:xfrm>
            <a:off x="5304738" y="3658883"/>
            <a:ext cx="250781" cy="250235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1" name="Google Shape;1581;p75"/>
          <p:cNvGrpSpPr/>
          <p:nvPr/>
        </p:nvGrpSpPr>
        <p:grpSpPr>
          <a:xfrm>
            <a:off x="8180225" y="1405979"/>
            <a:ext cx="338134" cy="338134"/>
            <a:chOff x="5227225" y="2298750"/>
            <a:chExt cx="750575" cy="750575"/>
          </a:xfrm>
        </p:grpSpPr>
        <p:sp>
          <p:nvSpPr>
            <p:cNvPr id="1582" name="Google Shape;1582;p75"/>
            <p:cNvSpPr/>
            <p:nvPr/>
          </p:nvSpPr>
          <p:spPr>
            <a:xfrm>
              <a:off x="5227225" y="2298750"/>
              <a:ext cx="750575" cy="750575"/>
            </a:xfrm>
            <a:custGeom>
              <a:avLst/>
              <a:gdLst/>
              <a:ahLst/>
              <a:cxnLst/>
              <a:rect l="l" t="t" r="r" b="b"/>
              <a:pathLst>
                <a:path w="30023" h="30023" extrusionOk="0">
                  <a:moveTo>
                    <a:pt x="15012" y="1"/>
                  </a:moveTo>
                  <a:cubicBezTo>
                    <a:pt x="6739" y="1"/>
                    <a:pt x="1" y="6739"/>
                    <a:pt x="1" y="15011"/>
                  </a:cubicBezTo>
                  <a:cubicBezTo>
                    <a:pt x="1" y="23317"/>
                    <a:pt x="6739" y="30022"/>
                    <a:pt x="15012" y="30022"/>
                  </a:cubicBezTo>
                  <a:cubicBezTo>
                    <a:pt x="23318" y="30022"/>
                    <a:pt x="30022" y="23317"/>
                    <a:pt x="30022" y="15011"/>
                  </a:cubicBezTo>
                  <a:cubicBezTo>
                    <a:pt x="30022" y="6739"/>
                    <a:pt x="23318" y="1"/>
                    <a:pt x="15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75"/>
            <p:cNvSpPr/>
            <p:nvPr/>
          </p:nvSpPr>
          <p:spPr>
            <a:xfrm>
              <a:off x="5350650" y="2500575"/>
              <a:ext cx="475375" cy="446175"/>
            </a:xfrm>
            <a:custGeom>
              <a:avLst/>
              <a:gdLst/>
              <a:ahLst/>
              <a:cxnLst/>
              <a:rect l="l" t="t" r="r" b="b"/>
              <a:pathLst>
                <a:path w="19015" h="17847" fill="none" extrusionOk="0">
                  <a:moveTo>
                    <a:pt x="1" y="5070"/>
                  </a:moveTo>
                  <a:cubicBezTo>
                    <a:pt x="6339" y="3369"/>
                    <a:pt x="12677" y="1701"/>
                    <a:pt x="19014" y="0"/>
                  </a:cubicBezTo>
                  <a:cubicBezTo>
                    <a:pt x="16246" y="5938"/>
                    <a:pt x="13477" y="11875"/>
                    <a:pt x="10708" y="17846"/>
                  </a:cubicBezTo>
                  <a:lnTo>
                    <a:pt x="8474" y="8873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75"/>
            <p:cNvSpPr/>
            <p:nvPr/>
          </p:nvSpPr>
          <p:spPr>
            <a:xfrm>
              <a:off x="5561650" y="2500575"/>
              <a:ext cx="264375" cy="220175"/>
            </a:xfrm>
            <a:custGeom>
              <a:avLst/>
              <a:gdLst/>
              <a:ahLst/>
              <a:cxnLst/>
              <a:rect l="l" t="t" r="r" b="b"/>
              <a:pathLst>
                <a:path w="10575" h="8807" fill="none" extrusionOk="0">
                  <a:moveTo>
                    <a:pt x="10574" y="0"/>
                  </a:moveTo>
                  <a:lnTo>
                    <a:pt x="0" y="8806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28E92CC-6E31-4649-89BC-67B5BB46E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046" y="2337015"/>
            <a:ext cx="1333472" cy="990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76"/>
          <p:cNvSpPr/>
          <p:nvPr/>
        </p:nvSpPr>
        <p:spPr>
          <a:xfrm>
            <a:off x="1552658" y="887775"/>
            <a:ext cx="1159800" cy="808200"/>
          </a:xfrm>
          <a:prstGeom prst="wedgeRoundRectCallout">
            <a:avLst>
              <a:gd name="adj1" fmla="val -17374"/>
              <a:gd name="adj2" fmla="val 73101"/>
              <a:gd name="adj3" fmla="val 0"/>
            </a:avLst>
          </a:prstGeom>
          <a:solidFill>
            <a:schemeClr val="accent3"/>
          </a:solidFill>
          <a:ln>
            <a:noFill/>
          </a:ln>
          <a:effectLst>
            <a:outerShdw blurRad="57150" dist="476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76"/>
          <p:cNvSpPr/>
          <p:nvPr/>
        </p:nvSpPr>
        <p:spPr>
          <a:xfrm>
            <a:off x="3161165" y="1057882"/>
            <a:ext cx="3459000" cy="808200"/>
          </a:xfrm>
          <a:prstGeom prst="roundRect">
            <a:avLst>
              <a:gd name="adj" fmla="val 31653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Elephant Pro" pitchFamily="2" charset="0"/>
            </a:endParaRPr>
          </a:p>
        </p:txBody>
      </p:sp>
      <p:sp>
        <p:nvSpPr>
          <p:cNvPr id="1592" name="Google Shape;1592;p76"/>
          <p:cNvSpPr txBox="1">
            <a:spLocks noGrp="1"/>
          </p:cNvSpPr>
          <p:nvPr>
            <p:ph type="subTitle" idx="1"/>
          </p:nvPr>
        </p:nvSpPr>
        <p:spPr>
          <a:xfrm>
            <a:off x="3375970" y="1156645"/>
            <a:ext cx="3029390" cy="7094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900" dirty="0">
                <a:latin typeface="David" panose="020E0502060401010101" pitchFamily="34" charset="-79"/>
                <a:cs typeface="David" panose="020E0502060401010101" pitchFamily="34" charset="-79"/>
              </a:rPr>
              <a:t>Para a nossa empresa criamos três soluções:</a:t>
            </a:r>
            <a:endParaRPr sz="19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pSp>
        <p:nvGrpSpPr>
          <p:cNvPr id="1593" name="Google Shape;1593;p76"/>
          <p:cNvGrpSpPr/>
          <p:nvPr/>
        </p:nvGrpSpPr>
        <p:grpSpPr>
          <a:xfrm>
            <a:off x="6782222" y="3381976"/>
            <a:ext cx="1514782" cy="1006855"/>
            <a:chOff x="4981963" y="3755000"/>
            <a:chExt cx="1001575" cy="735575"/>
          </a:xfrm>
        </p:grpSpPr>
        <p:sp>
          <p:nvSpPr>
            <p:cNvPr id="1594" name="Google Shape;1594;p76"/>
            <p:cNvSpPr/>
            <p:nvPr/>
          </p:nvSpPr>
          <p:spPr>
            <a:xfrm>
              <a:off x="4981963" y="3755000"/>
              <a:ext cx="1001575" cy="735575"/>
            </a:xfrm>
            <a:custGeom>
              <a:avLst/>
              <a:gdLst/>
              <a:ahLst/>
              <a:cxnLst/>
              <a:rect l="l" t="t" r="r" b="b"/>
              <a:pathLst>
                <a:path w="40063" h="29423" extrusionOk="0">
                  <a:moveTo>
                    <a:pt x="1916" y="0"/>
                  </a:moveTo>
                  <a:cubicBezTo>
                    <a:pt x="852" y="0"/>
                    <a:pt x="1" y="882"/>
                    <a:pt x="1" y="1945"/>
                  </a:cubicBezTo>
                  <a:lnTo>
                    <a:pt x="1" y="27478"/>
                  </a:lnTo>
                  <a:cubicBezTo>
                    <a:pt x="1" y="28541"/>
                    <a:pt x="852" y="29423"/>
                    <a:pt x="1916" y="29423"/>
                  </a:cubicBezTo>
                  <a:lnTo>
                    <a:pt x="38148" y="29423"/>
                  </a:lnTo>
                  <a:cubicBezTo>
                    <a:pt x="39211" y="29423"/>
                    <a:pt x="40063" y="28541"/>
                    <a:pt x="40063" y="27478"/>
                  </a:cubicBezTo>
                  <a:lnTo>
                    <a:pt x="40063" y="1976"/>
                  </a:lnTo>
                  <a:cubicBezTo>
                    <a:pt x="40063" y="882"/>
                    <a:pt x="39211" y="0"/>
                    <a:pt x="38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76"/>
            <p:cNvSpPr/>
            <p:nvPr/>
          </p:nvSpPr>
          <p:spPr>
            <a:xfrm>
              <a:off x="50929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6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76"/>
            <p:cNvSpPr/>
            <p:nvPr/>
          </p:nvSpPr>
          <p:spPr>
            <a:xfrm>
              <a:off x="5092913" y="4207125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76"/>
            <p:cNvSpPr/>
            <p:nvPr/>
          </p:nvSpPr>
          <p:spPr>
            <a:xfrm>
              <a:off x="5092913" y="4286900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1"/>
                  </a:moveTo>
                  <a:cubicBezTo>
                    <a:pt x="274" y="1"/>
                    <a:pt x="1" y="275"/>
                    <a:pt x="1" y="609"/>
                  </a:cubicBezTo>
                  <a:cubicBezTo>
                    <a:pt x="1" y="974"/>
                    <a:pt x="274" y="1217"/>
                    <a:pt x="609" y="1217"/>
                  </a:cubicBezTo>
                  <a:lnTo>
                    <a:pt x="30579" y="1217"/>
                  </a:lnTo>
                  <a:cubicBezTo>
                    <a:pt x="30913" y="1217"/>
                    <a:pt x="31187" y="913"/>
                    <a:pt x="31187" y="609"/>
                  </a:cubicBezTo>
                  <a:cubicBezTo>
                    <a:pt x="31187" y="275"/>
                    <a:pt x="30913" y="1"/>
                    <a:pt x="30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76"/>
            <p:cNvSpPr/>
            <p:nvPr/>
          </p:nvSpPr>
          <p:spPr>
            <a:xfrm>
              <a:off x="5092913" y="4365950"/>
              <a:ext cx="295625" cy="30400"/>
            </a:xfrm>
            <a:custGeom>
              <a:avLst/>
              <a:gdLst/>
              <a:ahLst/>
              <a:cxnLst/>
              <a:rect l="l" t="t" r="r" b="b"/>
              <a:pathLst>
                <a:path w="11825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lnTo>
                    <a:pt x="11217" y="1216"/>
                  </a:lnTo>
                  <a:cubicBezTo>
                    <a:pt x="11551" y="1216"/>
                    <a:pt x="11825" y="942"/>
                    <a:pt x="11825" y="608"/>
                  </a:cubicBezTo>
                  <a:cubicBezTo>
                    <a:pt x="11825" y="274"/>
                    <a:pt x="11551" y="0"/>
                    <a:pt x="1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76"/>
            <p:cNvSpPr/>
            <p:nvPr/>
          </p:nvSpPr>
          <p:spPr>
            <a:xfrm>
              <a:off x="55154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9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0" name="Google Shape;1600;p76"/>
          <p:cNvGrpSpPr/>
          <p:nvPr/>
        </p:nvGrpSpPr>
        <p:grpSpPr>
          <a:xfrm flipH="1">
            <a:off x="7908792" y="2620556"/>
            <a:ext cx="789081" cy="515055"/>
            <a:chOff x="4842900" y="2922987"/>
            <a:chExt cx="436632" cy="284986"/>
          </a:xfrm>
        </p:grpSpPr>
        <p:sp>
          <p:nvSpPr>
            <p:cNvPr id="1601" name="Google Shape;1601;p76"/>
            <p:cNvSpPr/>
            <p:nvPr/>
          </p:nvSpPr>
          <p:spPr>
            <a:xfrm>
              <a:off x="4842900" y="2922987"/>
              <a:ext cx="436632" cy="284986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FEE1E1"/>
                </a:gs>
                <a:gs pos="100000">
                  <a:srgbClr val="F66767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2" name="Google Shape;1602;p76"/>
            <p:cNvSpPr/>
            <p:nvPr/>
          </p:nvSpPr>
          <p:spPr>
            <a:xfrm>
              <a:off x="4917676" y="3006198"/>
              <a:ext cx="287065" cy="60824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3" name="Google Shape;1603;p76"/>
          <p:cNvSpPr/>
          <p:nvPr/>
        </p:nvSpPr>
        <p:spPr>
          <a:xfrm>
            <a:off x="847750" y="4125125"/>
            <a:ext cx="356425" cy="355650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76"/>
          <p:cNvSpPr/>
          <p:nvPr/>
        </p:nvSpPr>
        <p:spPr>
          <a:xfrm>
            <a:off x="8077075" y="801150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592;p76">
            <a:extLst>
              <a:ext uri="{FF2B5EF4-FFF2-40B4-BE49-F238E27FC236}">
                <a16:creationId xmlns:a16="http://schemas.microsoft.com/office/drawing/2014/main" id="{A852189F-D15D-954E-FDE7-534EE2725C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787875" y="2210306"/>
            <a:ext cx="3458999" cy="19413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Fones de ouvido com conforto supremo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Fones de ouvido com bloqueio de ruídos 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Experiência auditiva de qualidade</a:t>
            </a:r>
            <a:endParaRPr sz="18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81"/>
          <p:cNvSpPr txBox="1">
            <a:spLocks noGrp="1"/>
          </p:cNvSpPr>
          <p:nvPr>
            <p:ph type="title"/>
          </p:nvPr>
        </p:nvSpPr>
        <p:spPr>
          <a:xfrm>
            <a:off x="1755450" y="1340125"/>
            <a:ext cx="2811000" cy="7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dirty="0" err="1">
                <a:latin typeface="Elephant Pro" pitchFamily="2" charset="0"/>
              </a:rPr>
              <a:t>Headcast</a:t>
            </a:r>
            <a:endParaRPr sz="3500" dirty="0">
              <a:latin typeface="Elephant Pro" pitchFamily="2" charset="0"/>
            </a:endParaRPr>
          </a:p>
        </p:txBody>
      </p:sp>
      <p:sp>
        <p:nvSpPr>
          <p:cNvPr id="1764" name="Google Shape;1764;p81"/>
          <p:cNvSpPr txBox="1">
            <a:spLocks noGrp="1"/>
          </p:cNvSpPr>
          <p:nvPr>
            <p:ph type="subTitle" idx="1"/>
          </p:nvPr>
        </p:nvSpPr>
        <p:spPr>
          <a:xfrm>
            <a:off x="1569906" y="2334947"/>
            <a:ext cx="2996544" cy="1783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700" dirty="0" err="1">
                <a:latin typeface="David" panose="020E0502060401010101" pitchFamily="34" charset="-79"/>
                <a:cs typeface="David" panose="020E0502060401010101" pitchFamily="34" charset="-79"/>
              </a:rPr>
              <a:t>Headcast</a:t>
            </a:r>
            <a:r>
              <a:rPr lang="pt-BR" sz="1700" dirty="0">
                <a:latin typeface="David" panose="020E0502060401010101" pitchFamily="34" charset="-79"/>
                <a:cs typeface="David" panose="020E0502060401010101" pitchFamily="34" charset="-79"/>
              </a:rPr>
              <a:t> é um podcast focado na música, mostrando um pouco mais sobre esse mundo e também compartilhando conhecimentos sobre ele de forma dinâmica. Ele foi criado com o intuito de aproximar nossos clientes.</a:t>
            </a:r>
            <a:endParaRPr sz="17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pSp>
        <p:nvGrpSpPr>
          <p:cNvPr id="1765" name="Google Shape;1765;p81"/>
          <p:cNvGrpSpPr/>
          <p:nvPr/>
        </p:nvGrpSpPr>
        <p:grpSpPr>
          <a:xfrm>
            <a:off x="5204264" y="3224569"/>
            <a:ext cx="934369" cy="686218"/>
            <a:chOff x="2277700" y="3137375"/>
            <a:chExt cx="1001575" cy="735575"/>
          </a:xfrm>
        </p:grpSpPr>
        <p:sp>
          <p:nvSpPr>
            <p:cNvPr id="1766" name="Google Shape;1766;p81"/>
            <p:cNvSpPr/>
            <p:nvPr/>
          </p:nvSpPr>
          <p:spPr>
            <a:xfrm>
              <a:off x="2277700" y="3137375"/>
              <a:ext cx="1001575" cy="735575"/>
            </a:xfrm>
            <a:custGeom>
              <a:avLst/>
              <a:gdLst/>
              <a:ahLst/>
              <a:cxnLst/>
              <a:rect l="l" t="t" r="r" b="b"/>
              <a:pathLst>
                <a:path w="40063" h="29423" extrusionOk="0">
                  <a:moveTo>
                    <a:pt x="1916" y="0"/>
                  </a:moveTo>
                  <a:cubicBezTo>
                    <a:pt x="852" y="0"/>
                    <a:pt x="1" y="882"/>
                    <a:pt x="1" y="1945"/>
                  </a:cubicBezTo>
                  <a:lnTo>
                    <a:pt x="1" y="27478"/>
                  </a:lnTo>
                  <a:cubicBezTo>
                    <a:pt x="1" y="28541"/>
                    <a:pt x="852" y="29423"/>
                    <a:pt x="1916" y="29423"/>
                  </a:cubicBezTo>
                  <a:lnTo>
                    <a:pt x="38148" y="29423"/>
                  </a:lnTo>
                  <a:cubicBezTo>
                    <a:pt x="39211" y="29423"/>
                    <a:pt x="40063" y="28541"/>
                    <a:pt x="40063" y="27478"/>
                  </a:cubicBezTo>
                  <a:lnTo>
                    <a:pt x="40063" y="1976"/>
                  </a:lnTo>
                  <a:cubicBezTo>
                    <a:pt x="40063" y="882"/>
                    <a:pt x="39211" y="0"/>
                    <a:pt x="38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1"/>
            <p:cNvSpPr/>
            <p:nvPr/>
          </p:nvSpPr>
          <p:spPr>
            <a:xfrm>
              <a:off x="2388650" y="3230825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6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4EB3E4">
                    <a:alpha val="57647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1"/>
            <p:cNvSpPr/>
            <p:nvPr/>
          </p:nvSpPr>
          <p:spPr>
            <a:xfrm>
              <a:off x="2811150" y="3230825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9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4EB3E4">
                    <a:alpha val="57647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1"/>
            <p:cNvSpPr/>
            <p:nvPr/>
          </p:nvSpPr>
          <p:spPr>
            <a:xfrm>
              <a:off x="2388650" y="3589500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1"/>
            <p:cNvSpPr/>
            <p:nvPr/>
          </p:nvSpPr>
          <p:spPr>
            <a:xfrm>
              <a:off x="2388650" y="3669275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1"/>
                  </a:moveTo>
                  <a:cubicBezTo>
                    <a:pt x="274" y="1"/>
                    <a:pt x="1" y="275"/>
                    <a:pt x="1" y="609"/>
                  </a:cubicBezTo>
                  <a:cubicBezTo>
                    <a:pt x="1" y="974"/>
                    <a:pt x="274" y="1217"/>
                    <a:pt x="609" y="1217"/>
                  </a:cubicBezTo>
                  <a:lnTo>
                    <a:pt x="30579" y="1217"/>
                  </a:lnTo>
                  <a:cubicBezTo>
                    <a:pt x="30913" y="1217"/>
                    <a:pt x="31187" y="913"/>
                    <a:pt x="31187" y="609"/>
                  </a:cubicBezTo>
                  <a:cubicBezTo>
                    <a:pt x="31187" y="275"/>
                    <a:pt x="30913" y="1"/>
                    <a:pt x="30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1"/>
            <p:cNvSpPr/>
            <p:nvPr/>
          </p:nvSpPr>
          <p:spPr>
            <a:xfrm>
              <a:off x="2388650" y="3748325"/>
              <a:ext cx="295625" cy="30400"/>
            </a:xfrm>
            <a:custGeom>
              <a:avLst/>
              <a:gdLst/>
              <a:ahLst/>
              <a:cxnLst/>
              <a:rect l="l" t="t" r="r" b="b"/>
              <a:pathLst>
                <a:path w="11825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lnTo>
                    <a:pt x="11217" y="1216"/>
                  </a:lnTo>
                  <a:cubicBezTo>
                    <a:pt x="11551" y="1216"/>
                    <a:pt x="11825" y="942"/>
                    <a:pt x="11825" y="608"/>
                  </a:cubicBezTo>
                  <a:cubicBezTo>
                    <a:pt x="11825" y="274"/>
                    <a:pt x="11551" y="0"/>
                    <a:pt x="1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2" name="Google Shape;1772;p81"/>
          <p:cNvGrpSpPr/>
          <p:nvPr/>
        </p:nvGrpSpPr>
        <p:grpSpPr>
          <a:xfrm>
            <a:off x="6230674" y="1418510"/>
            <a:ext cx="1545019" cy="3125121"/>
            <a:chOff x="5340455" y="1253108"/>
            <a:chExt cx="1656146" cy="3349899"/>
          </a:xfrm>
        </p:grpSpPr>
        <p:grpSp>
          <p:nvGrpSpPr>
            <p:cNvPr id="1773" name="Google Shape;1773;p81"/>
            <p:cNvGrpSpPr/>
            <p:nvPr/>
          </p:nvGrpSpPr>
          <p:grpSpPr>
            <a:xfrm>
              <a:off x="5340455" y="1253108"/>
              <a:ext cx="1656146" cy="3349899"/>
              <a:chOff x="2135600" y="1562875"/>
              <a:chExt cx="1268300" cy="2565400"/>
            </a:xfrm>
          </p:grpSpPr>
          <p:sp>
            <p:nvSpPr>
              <p:cNvPr id="1774" name="Google Shape;1774;p81"/>
              <p:cNvSpPr/>
              <p:nvPr/>
            </p:nvSpPr>
            <p:spPr>
              <a:xfrm>
                <a:off x="2135600" y="1562875"/>
                <a:ext cx="1268300" cy="2565400"/>
              </a:xfrm>
              <a:custGeom>
                <a:avLst/>
                <a:gdLst/>
                <a:ahLst/>
                <a:cxnLst/>
                <a:rect l="l" t="t" r="r" b="b"/>
                <a:pathLst>
                  <a:path w="50732" h="102616" extrusionOk="0">
                    <a:moveTo>
                      <a:pt x="5715" y="0"/>
                    </a:moveTo>
                    <a:cubicBezTo>
                      <a:pt x="2554" y="0"/>
                      <a:pt x="1" y="2554"/>
                      <a:pt x="1" y="5684"/>
                    </a:cubicBezTo>
                    <a:lnTo>
                      <a:pt x="1" y="96932"/>
                    </a:lnTo>
                    <a:cubicBezTo>
                      <a:pt x="1" y="100063"/>
                      <a:pt x="2554" y="102616"/>
                      <a:pt x="5715" y="102616"/>
                    </a:cubicBezTo>
                    <a:lnTo>
                      <a:pt x="45047" y="102616"/>
                    </a:lnTo>
                    <a:cubicBezTo>
                      <a:pt x="48178" y="102616"/>
                      <a:pt x="50731" y="100063"/>
                      <a:pt x="50731" y="96932"/>
                    </a:cubicBezTo>
                    <a:lnTo>
                      <a:pt x="50731" y="5684"/>
                    </a:lnTo>
                    <a:cubicBezTo>
                      <a:pt x="50731" y="2554"/>
                      <a:pt x="48178" y="0"/>
                      <a:pt x="450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81"/>
              <p:cNvSpPr/>
              <p:nvPr/>
            </p:nvSpPr>
            <p:spPr>
              <a:xfrm>
                <a:off x="2161450" y="2933725"/>
                <a:ext cx="1215850" cy="1159600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384" extrusionOk="0">
                    <a:moveTo>
                      <a:pt x="0" y="0"/>
                    </a:moveTo>
                    <a:lnTo>
                      <a:pt x="0" y="41429"/>
                    </a:lnTo>
                    <a:cubicBezTo>
                      <a:pt x="0" y="44165"/>
                      <a:pt x="2219" y="46384"/>
                      <a:pt x="4955" y="46384"/>
                    </a:cubicBezTo>
                    <a:lnTo>
                      <a:pt x="43709" y="46384"/>
                    </a:lnTo>
                    <a:cubicBezTo>
                      <a:pt x="46415" y="46384"/>
                      <a:pt x="48634" y="44165"/>
                      <a:pt x="48634" y="41429"/>
                    </a:cubicBezTo>
                    <a:lnTo>
                      <a:pt x="4863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66BEE9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81"/>
              <p:cNvSpPr/>
              <p:nvPr/>
            </p:nvSpPr>
            <p:spPr>
              <a:xfrm>
                <a:off x="2161450" y="1598600"/>
                <a:ext cx="1215850" cy="180100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7204" extrusionOk="0">
                    <a:moveTo>
                      <a:pt x="4955" y="0"/>
                    </a:moveTo>
                    <a:cubicBezTo>
                      <a:pt x="2219" y="0"/>
                      <a:pt x="0" y="2219"/>
                      <a:pt x="0" y="4954"/>
                    </a:cubicBezTo>
                    <a:lnTo>
                      <a:pt x="0" y="7204"/>
                    </a:lnTo>
                    <a:lnTo>
                      <a:pt x="48634" y="7204"/>
                    </a:lnTo>
                    <a:lnTo>
                      <a:pt x="48634" y="4954"/>
                    </a:lnTo>
                    <a:cubicBezTo>
                      <a:pt x="48634" y="2219"/>
                      <a:pt x="46415" y="0"/>
                      <a:pt x="43709" y="0"/>
                    </a:cubicBezTo>
                    <a:lnTo>
                      <a:pt x="26718" y="0"/>
                    </a:lnTo>
                    <a:cubicBezTo>
                      <a:pt x="25989" y="0"/>
                      <a:pt x="25381" y="456"/>
                      <a:pt x="25168" y="1125"/>
                    </a:cubicBezTo>
                    <a:cubicBezTo>
                      <a:pt x="25047" y="1459"/>
                      <a:pt x="24712" y="1702"/>
                      <a:pt x="24317" y="1702"/>
                    </a:cubicBezTo>
                    <a:cubicBezTo>
                      <a:pt x="23952" y="1702"/>
                      <a:pt x="23588" y="1489"/>
                      <a:pt x="23496" y="1125"/>
                    </a:cubicBezTo>
                    <a:cubicBezTo>
                      <a:pt x="23253" y="426"/>
                      <a:pt x="22615" y="0"/>
                      <a:pt x="21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81"/>
              <p:cNvSpPr/>
              <p:nvPr/>
            </p:nvSpPr>
            <p:spPr>
              <a:xfrm>
                <a:off x="2161450" y="1777150"/>
                <a:ext cx="1215850" cy="1155075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203" extrusionOk="0">
                    <a:moveTo>
                      <a:pt x="0" y="1"/>
                    </a:moveTo>
                    <a:lnTo>
                      <a:pt x="0" y="46202"/>
                    </a:lnTo>
                    <a:lnTo>
                      <a:pt x="48634" y="46202"/>
                    </a:lnTo>
                    <a:lnTo>
                      <a:pt x="486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3" name="Google Shape;1783;p81"/>
            <p:cNvSpPr/>
            <p:nvPr/>
          </p:nvSpPr>
          <p:spPr>
            <a:xfrm>
              <a:off x="5479875" y="3530175"/>
              <a:ext cx="1377300" cy="233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 dirty="0">
                  <a:solidFill>
                    <a:schemeClr val="lt1"/>
                  </a:solidFill>
                  <a:latin typeface="David" panose="020E0502060401010101" pitchFamily="34" charset="-79"/>
                  <a:ea typeface="Orbitron"/>
                  <a:cs typeface="David" panose="020E0502060401010101" pitchFamily="34" charset="-79"/>
                  <a:sym typeface="Orbitron"/>
                </a:rPr>
                <a:t>Ouvir</a:t>
              </a:r>
              <a:endParaRPr sz="1000" b="1" dirty="0">
                <a:solidFill>
                  <a:schemeClr val="lt1"/>
                </a:solidFill>
                <a:latin typeface="David" panose="020E0502060401010101" pitchFamily="34" charset="-79"/>
                <a:ea typeface="Orbitron"/>
                <a:cs typeface="David" panose="020E0502060401010101" pitchFamily="34" charset="-79"/>
                <a:sym typeface="Orbitron"/>
              </a:endParaRPr>
            </a:p>
          </p:txBody>
        </p:sp>
        <p:sp>
          <p:nvSpPr>
            <p:cNvPr id="1784" name="Google Shape;1784;p81"/>
            <p:cNvSpPr/>
            <p:nvPr/>
          </p:nvSpPr>
          <p:spPr>
            <a:xfrm>
              <a:off x="5479875" y="3865775"/>
              <a:ext cx="1377300" cy="233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 dirty="0">
                  <a:solidFill>
                    <a:schemeClr val="lt1"/>
                  </a:solidFill>
                  <a:latin typeface="David" panose="020E0502060401010101" pitchFamily="34" charset="-79"/>
                  <a:ea typeface="Orbitron"/>
                  <a:cs typeface="David" panose="020E0502060401010101" pitchFamily="34" charset="-79"/>
                  <a:sym typeface="Orbitron"/>
                </a:rPr>
                <a:t>Próximo episódio </a:t>
              </a:r>
              <a:endParaRPr sz="1000" b="1" dirty="0">
                <a:solidFill>
                  <a:schemeClr val="lt1"/>
                </a:solidFill>
                <a:latin typeface="David" panose="020E0502060401010101" pitchFamily="34" charset="-79"/>
                <a:ea typeface="Orbitron"/>
                <a:cs typeface="David" panose="020E0502060401010101" pitchFamily="34" charset="-79"/>
                <a:sym typeface="Orbitron"/>
              </a:endParaRPr>
            </a:p>
          </p:txBody>
        </p:sp>
      </p:grpSp>
      <p:grpSp>
        <p:nvGrpSpPr>
          <p:cNvPr id="1785" name="Google Shape;1785;p81"/>
          <p:cNvGrpSpPr/>
          <p:nvPr/>
        </p:nvGrpSpPr>
        <p:grpSpPr>
          <a:xfrm>
            <a:off x="5792241" y="2817800"/>
            <a:ext cx="548009" cy="547985"/>
            <a:chOff x="1891675" y="2449675"/>
            <a:chExt cx="587425" cy="587400"/>
          </a:xfrm>
        </p:grpSpPr>
        <p:sp>
          <p:nvSpPr>
            <p:cNvPr id="1786" name="Google Shape;1786;p81"/>
            <p:cNvSpPr/>
            <p:nvPr/>
          </p:nvSpPr>
          <p:spPr>
            <a:xfrm>
              <a:off x="1891675" y="2449675"/>
              <a:ext cx="587425" cy="587400"/>
            </a:xfrm>
            <a:custGeom>
              <a:avLst/>
              <a:gdLst/>
              <a:ahLst/>
              <a:cxnLst/>
              <a:rect l="l" t="t" r="r" b="b"/>
              <a:pathLst>
                <a:path w="23497" h="23496" extrusionOk="0">
                  <a:moveTo>
                    <a:pt x="2281" y="0"/>
                  </a:moveTo>
                  <a:cubicBezTo>
                    <a:pt x="1034" y="0"/>
                    <a:pt x="1" y="1034"/>
                    <a:pt x="1" y="2280"/>
                  </a:cubicBezTo>
                  <a:lnTo>
                    <a:pt x="1" y="21216"/>
                  </a:lnTo>
                  <a:cubicBezTo>
                    <a:pt x="1" y="22462"/>
                    <a:pt x="1034" y="23496"/>
                    <a:pt x="2281" y="23496"/>
                  </a:cubicBezTo>
                  <a:lnTo>
                    <a:pt x="21217" y="23496"/>
                  </a:lnTo>
                  <a:cubicBezTo>
                    <a:pt x="22494" y="23496"/>
                    <a:pt x="23497" y="22462"/>
                    <a:pt x="23497" y="21216"/>
                  </a:cubicBezTo>
                  <a:lnTo>
                    <a:pt x="23497" y="2280"/>
                  </a:lnTo>
                  <a:cubicBezTo>
                    <a:pt x="23497" y="1034"/>
                    <a:pt x="22463" y="0"/>
                    <a:pt x="21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1"/>
            <p:cNvSpPr/>
            <p:nvPr/>
          </p:nvSpPr>
          <p:spPr>
            <a:xfrm>
              <a:off x="1915250" y="2472450"/>
              <a:ext cx="541825" cy="541825"/>
            </a:xfrm>
            <a:custGeom>
              <a:avLst/>
              <a:gdLst/>
              <a:ahLst/>
              <a:cxnLst/>
              <a:rect l="l" t="t" r="r" b="b"/>
              <a:pathLst>
                <a:path w="21673" h="21673" extrusionOk="0">
                  <a:moveTo>
                    <a:pt x="1368" y="1"/>
                  </a:moveTo>
                  <a:cubicBezTo>
                    <a:pt x="608" y="1"/>
                    <a:pt x="0" y="609"/>
                    <a:pt x="0" y="1369"/>
                  </a:cubicBezTo>
                  <a:lnTo>
                    <a:pt x="0" y="20305"/>
                  </a:lnTo>
                  <a:cubicBezTo>
                    <a:pt x="0" y="21065"/>
                    <a:pt x="608" y="21673"/>
                    <a:pt x="1368" y="21673"/>
                  </a:cubicBezTo>
                  <a:lnTo>
                    <a:pt x="20305" y="21673"/>
                  </a:lnTo>
                  <a:cubicBezTo>
                    <a:pt x="21064" y="21673"/>
                    <a:pt x="21672" y="21065"/>
                    <a:pt x="21672" y="20305"/>
                  </a:cubicBezTo>
                  <a:lnTo>
                    <a:pt x="21672" y="1369"/>
                  </a:lnTo>
                  <a:cubicBezTo>
                    <a:pt x="21672" y="609"/>
                    <a:pt x="21064" y="1"/>
                    <a:pt x="20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1"/>
            <p:cNvSpPr/>
            <p:nvPr/>
          </p:nvSpPr>
          <p:spPr>
            <a:xfrm>
              <a:off x="1915250" y="2581875"/>
              <a:ext cx="541825" cy="432400"/>
            </a:xfrm>
            <a:custGeom>
              <a:avLst/>
              <a:gdLst/>
              <a:ahLst/>
              <a:cxnLst/>
              <a:rect l="l" t="t" r="r" b="b"/>
              <a:pathLst>
                <a:path w="21673" h="17296" extrusionOk="0">
                  <a:moveTo>
                    <a:pt x="6809" y="1"/>
                  </a:moveTo>
                  <a:lnTo>
                    <a:pt x="0" y="10092"/>
                  </a:lnTo>
                  <a:lnTo>
                    <a:pt x="0" y="15959"/>
                  </a:lnTo>
                  <a:cubicBezTo>
                    <a:pt x="0" y="16688"/>
                    <a:pt x="608" y="17296"/>
                    <a:pt x="1368" y="17296"/>
                  </a:cubicBezTo>
                  <a:lnTo>
                    <a:pt x="20305" y="17296"/>
                  </a:lnTo>
                  <a:cubicBezTo>
                    <a:pt x="21064" y="17296"/>
                    <a:pt x="21672" y="16688"/>
                    <a:pt x="21672" y="15928"/>
                  </a:cubicBezTo>
                  <a:lnTo>
                    <a:pt x="21672" y="13071"/>
                  </a:lnTo>
                  <a:lnTo>
                    <a:pt x="16931" y="5958"/>
                  </a:lnTo>
                  <a:lnTo>
                    <a:pt x="13891" y="10487"/>
                  </a:lnTo>
                  <a:lnTo>
                    <a:pt x="13618" y="10092"/>
                  </a:lnTo>
                  <a:lnTo>
                    <a:pt x="68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81"/>
            <p:cNvSpPr/>
            <p:nvPr/>
          </p:nvSpPr>
          <p:spPr>
            <a:xfrm>
              <a:off x="2226050" y="2543900"/>
              <a:ext cx="125400" cy="125400"/>
            </a:xfrm>
            <a:custGeom>
              <a:avLst/>
              <a:gdLst/>
              <a:ahLst/>
              <a:cxnLst/>
              <a:rect l="l" t="t" r="r" b="b"/>
              <a:pathLst>
                <a:path w="5016" h="5016" extrusionOk="0">
                  <a:moveTo>
                    <a:pt x="2523" y="0"/>
                  </a:moveTo>
                  <a:cubicBezTo>
                    <a:pt x="1094" y="0"/>
                    <a:pt x="0" y="1094"/>
                    <a:pt x="0" y="2523"/>
                  </a:cubicBezTo>
                  <a:cubicBezTo>
                    <a:pt x="0" y="3921"/>
                    <a:pt x="1094" y="5015"/>
                    <a:pt x="2523" y="5015"/>
                  </a:cubicBezTo>
                  <a:cubicBezTo>
                    <a:pt x="3921" y="5015"/>
                    <a:pt x="5015" y="3891"/>
                    <a:pt x="5015" y="2523"/>
                  </a:cubicBezTo>
                  <a:cubicBezTo>
                    <a:pt x="5015" y="1155"/>
                    <a:pt x="3921" y="0"/>
                    <a:pt x="2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0" name="Google Shape;1790;p81"/>
          <p:cNvSpPr/>
          <p:nvPr/>
        </p:nvSpPr>
        <p:spPr>
          <a:xfrm>
            <a:off x="902825" y="1521400"/>
            <a:ext cx="356425" cy="355650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" name="Google Shape;1791;p81"/>
          <p:cNvSpPr/>
          <p:nvPr/>
        </p:nvSpPr>
        <p:spPr>
          <a:xfrm>
            <a:off x="1259250" y="1994875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1DAF4A-AF2C-9DF4-6DAD-71DE996CC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018" y="1757396"/>
            <a:ext cx="1235435" cy="1235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 Online News App by Slidesgo">
  <a:themeElements>
    <a:clrScheme name="Simple Light">
      <a:dk1>
        <a:srgbClr val="6B2517"/>
      </a:dk1>
      <a:lt1>
        <a:srgbClr val="F9F8FF"/>
      </a:lt1>
      <a:dk2>
        <a:srgbClr val="FF7D7D"/>
      </a:dk2>
      <a:lt2>
        <a:srgbClr val="FF6363"/>
      </a:lt2>
      <a:accent1>
        <a:srgbClr val="6BD0FD"/>
      </a:accent1>
      <a:accent2>
        <a:srgbClr val="A3DA8D"/>
      </a:accent2>
      <a:accent3>
        <a:srgbClr val="31BB31"/>
      </a:accent3>
      <a:accent4>
        <a:srgbClr val="F34D4D"/>
      </a:accent4>
      <a:accent5>
        <a:srgbClr val="FCA1A1"/>
      </a:accent5>
      <a:accent6>
        <a:srgbClr val="23C787"/>
      </a:accent6>
      <a:hlink>
        <a:srgbClr val="6B25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 Online News App by Slidesgo</vt:lpstr>
      <vt:lpstr>Slidesgo Final Pages</vt:lpstr>
      <vt:lpstr>PowerPoint Presentation</vt:lpstr>
      <vt:lpstr>Introdução </vt:lpstr>
      <vt:lpstr>A empresa</vt:lpstr>
      <vt:lpstr>Identidade Visual</vt:lpstr>
      <vt:lpstr>Missão</vt:lpstr>
      <vt:lpstr>Site Web</vt:lpstr>
      <vt:lpstr>Marketing S.I.V.A</vt:lpstr>
      <vt:lpstr>PowerPoint Presentation</vt:lpstr>
      <vt:lpstr>Headcast</vt:lpstr>
      <vt:lpstr>Conclusão 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Head7</dc:title>
  <cp:lastModifiedBy>MARIA EDUARDA VIEIRA DA CRUZ</cp:lastModifiedBy>
  <cp:revision>6</cp:revision>
  <dcterms:modified xsi:type="dcterms:W3CDTF">2024-05-20T04:34:57Z</dcterms:modified>
</cp:coreProperties>
</file>