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 autoAdjust="0"/>
    <p:restoredTop sz="94681" autoAdjust="0"/>
  </p:normalViewPr>
  <p:slideViewPr>
    <p:cSldViewPr snapToGrid="0" snapToObjects="1">
      <p:cViewPr varScale="1">
        <p:scale>
          <a:sx n="85" d="100"/>
          <a:sy n="85" d="100"/>
        </p:scale>
        <p:origin x="155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DF1E2D-79B3-4759-B7AE-36CEE794F264}" type="datetimeFigureOut">
              <a:rPr lang="ca-ES" smtClean="0"/>
              <a:t>3/12/2017</a:t>
            </a:fld>
            <a:endParaRPr lang="ca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a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763187-C2B3-46FC-9215-9E04892EA844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266562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63187-C2B3-46FC-9215-9E04892EA844}" type="slidenum">
              <a:rPr lang="ca-ES" smtClean="0"/>
              <a:t>1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828050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422897"/>
            <a:ext cx="9144000" cy="366514"/>
          </a:xfrm>
        </p:spPr>
        <p:txBody>
          <a:bodyPr/>
          <a:lstStyle/>
          <a:p>
            <a:r>
              <a:rPr lang="en-US" dirty="0" err="1"/>
              <a:t>Clic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título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59A1-0F3E-5146-A882-58717C4D9384}" type="datetimeFigureOut">
              <a:rPr lang="es-ES" smtClean="0"/>
              <a:t>03/12/2017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9" name="8 Imagen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3"/>
            <a:ext cx="9144000" cy="42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780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59A1-0F3E-5146-A882-58717C4D9384}" type="datetimeFigureOut">
              <a:rPr lang="es-ES" smtClean="0"/>
              <a:t>03/12/2017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DB813E2-31BA-6E4E-A144-442405A5BD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1914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59A1-0F3E-5146-A882-58717C4D9384}" type="datetimeFigureOut">
              <a:rPr lang="es-ES" smtClean="0"/>
              <a:t>03/12/2017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DB813E2-31BA-6E4E-A144-442405A5BD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7838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59A1-0F3E-5146-A882-58717C4D9384}" type="datetimeFigureOut">
              <a:rPr lang="es-ES" smtClean="0"/>
              <a:t>03/12/2017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DB813E2-31BA-6E4E-A144-442405A5BD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5710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34108"/>
            <a:ext cx="9144000" cy="6813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59A1-0F3E-5146-A882-58717C4D9384}" type="datetimeFigureOut">
              <a:rPr lang="es-ES" smtClean="0"/>
              <a:t>03/12/2017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9949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59A1-0F3E-5146-A882-58717C4D9384}" type="datetimeFigureOut">
              <a:rPr lang="es-ES" smtClean="0"/>
              <a:t>03/12/2017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092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59A1-0F3E-5146-A882-58717C4D9384}" type="datetimeFigureOut">
              <a:rPr lang="es-ES" smtClean="0"/>
              <a:t>03/12/2017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8516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59A1-0F3E-5146-A882-58717C4D9384}" type="datetimeFigureOut">
              <a:rPr lang="es-ES" smtClean="0"/>
              <a:t>03/12/2017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DB813E2-31BA-6E4E-A144-442405A5BD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0995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59A1-0F3E-5146-A882-58717C4D9384}" type="datetimeFigureOut">
              <a:rPr lang="es-ES" smtClean="0"/>
              <a:t>03/12/2017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DB813E2-31BA-6E4E-A144-442405A5BD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9265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59A1-0F3E-5146-A882-58717C4D9384}" type="datetimeFigureOut">
              <a:rPr lang="es-ES" smtClean="0"/>
              <a:t>03/12/2017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DB813E2-31BA-6E4E-A144-442405A5BD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4800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59A1-0F3E-5146-A882-58717C4D9384}" type="datetimeFigureOut">
              <a:rPr lang="es-ES" smtClean="0"/>
              <a:t>03/12/2017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DB813E2-31BA-6E4E-A144-442405A5BD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0037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banda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42558"/>
          </a:xfrm>
          <a:prstGeom prst="rect">
            <a:avLst/>
          </a:prstGeom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0" y="442201"/>
            <a:ext cx="9144000" cy="5274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Clic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233680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/>
              <a:t>Haga</a:t>
            </a:r>
            <a:r>
              <a:rPr lang="en-US" dirty="0"/>
              <a:t> </a:t>
            </a:r>
            <a:r>
              <a:rPr lang="en-US" dirty="0" err="1"/>
              <a:t>clic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modificar</a:t>
            </a:r>
            <a:r>
              <a:rPr lang="en-US" dirty="0"/>
              <a:t> el </a:t>
            </a:r>
            <a:r>
              <a:rPr lang="en-US" dirty="0" err="1"/>
              <a:t>estilo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del </a:t>
            </a:r>
            <a:r>
              <a:rPr lang="en-US" dirty="0" err="1"/>
              <a:t>patrón</a:t>
            </a:r>
            <a:endParaRPr lang="en-US" dirty="0"/>
          </a:p>
          <a:p>
            <a:pPr lvl="1"/>
            <a:r>
              <a:rPr lang="en-US" dirty="0"/>
              <a:t>Segundo </a:t>
            </a:r>
            <a:r>
              <a:rPr lang="en-US" dirty="0" err="1"/>
              <a:t>nivel</a:t>
            </a:r>
            <a:endParaRPr lang="en-US" dirty="0"/>
          </a:p>
          <a:p>
            <a:pPr lvl="2"/>
            <a:r>
              <a:rPr lang="en-US" dirty="0" err="1"/>
              <a:t>Tercer</a:t>
            </a:r>
            <a:r>
              <a:rPr lang="en-US" dirty="0"/>
              <a:t> </a:t>
            </a:r>
            <a:r>
              <a:rPr lang="en-US" dirty="0" err="1"/>
              <a:t>nivel</a:t>
            </a:r>
            <a:endParaRPr lang="en-US" dirty="0"/>
          </a:p>
          <a:p>
            <a:pPr lvl="3"/>
            <a:r>
              <a:rPr lang="en-US" dirty="0"/>
              <a:t>Cuarto </a:t>
            </a:r>
            <a:r>
              <a:rPr lang="en-US" dirty="0" err="1"/>
              <a:t>nivel</a:t>
            </a:r>
            <a:endParaRPr lang="en-US" dirty="0"/>
          </a:p>
          <a:p>
            <a:pPr lvl="4"/>
            <a:r>
              <a:rPr lang="en-US" dirty="0" err="1"/>
              <a:t>Quinto</a:t>
            </a:r>
            <a:r>
              <a:rPr lang="en-US" dirty="0"/>
              <a:t> </a:t>
            </a:r>
            <a:r>
              <a:rPr lang="en-US" dirty="0" err="1"/>
              <a:t>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26321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A7C259A1-0F3E-5146-A882-58717C4D9384}" type="datetimeFigureOut">
              <a:rPr lang="es-ES" smtClean="0"/>
              <a:pPr/>
              <a:t>03/12/2017</a:t>
            </a:fld>
            <a:endParaRPr lang="es-ES" dirty="0"/>
          </a:p>
        </p:txBody>
      </p:sp>
      <p:pic>
        <p:nvPicPr>
          <p:cNvPr id="7" name="Imagen 6" descr="LOGOA4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384" y="6126163"/>
            <a:ext cx="1423416" cy="652272"/>
          </a:xfrm>
          <a:prstGeom prst="rect">
            <a:avLst/>
          </a:prstGeom>
        </p:spPr>
      </p:pic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393574" y="66663"/>
            <a:ext cx="5864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72FEF87C-7ADD-2B4D-9287-9EDDEFC34EB7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9" name="8 Imagen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41215"/>
          </a:xfrm>
          <a:prstGeom prst="rect">
            <a:avLst/>
          </a:prstGeom>
        </p:spPr>
      </p:pic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69407" y="50754"/>
            <a:ext cx="388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s-ES" dirty="0" err="1"/>
              <a:t>Nom</a:t>
            </a:r>
            <a:r>
              <a:rPr lang="es-ES" dirty="0"/>
              <a:t> asignatura</a:t>
            </a:r>
          </a:p>
        </p:txBody>
      </p:sp>
    </p:spTree>
    <p:extLst>
      <p:ext uri="{BB962C8B-B14F-4D97-AF65-F5344CB8AC3E}">
        <p14:creationId xmlns:p14="http://schemas.microsoft.com/office/powerpoint/2010/main" val="3651945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904" y="583850"/>
            <a:ext cx="6473840" cy="2662911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0" y="5947923"/>
            <a:ext cx="9144000" cy="91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012" y="5567261"/>
            <a:ext cx="4392248" cy="931513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2563260" y="2963663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kern="0" dirty="0" err="1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Geoservicios</a:t>
            </a:r>
            <a:r>
              <a:rPr lang="en-US" sz="3200" kern="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para Smart Cities</a:t>
            </a:r>
          </a:p>
          <a:p>
            <a: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i="1" kern="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-</a:t>
            </a:r>
          </a:p>
          <a:p>
            <a: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i="1" kern="0" dirty="0" err="1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Introducción</a:t>
            </a:r>
            <a:r>
              <a:rPr lang="en-US" i="1" kern="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Smart -Cities</a:t>
            </a:r>
            <a:endParaRPr lang="en-US" sz="2400" i="1" kern="0" dirty="0">
              <a:solidFill>
                <a:schemeClr val="tx2">
                  <a:lumMod val="75000"/>
                </a:schemeClr>
              </a:solidFill>
              <a:latin typeface="Arial"/>
              <a:cs typeface="Arial"/>
            </a:endParaRPr>
          </a:p>
          <a:p>
            <a: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i="1" kern="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Victor Pascual </a:t>
            </a:r>
            <a:r>
              <a:rPr lang="en-US" sz="1600" i="1" kern="0" dirty="0" err="1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Ayats</a:t>
            </a:r>
            <a:endParaRPr lang="en-US" sz="1600" i="1" kern="0" dirty="0">
              <a:solidFill>
                <a:schemeClr val="tx2">
                  <a:lumMod val="75000"/>
                </a:schemeClr>
              </a:solidFill>
              <a:latin typeface="Arial"/>
              <a:cs typeface="Arial"/>
            </a:endParaRPr>
          </a:p>
          <a:p>
            <a: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i="1" kern="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MTIG 17-18</a:t>
            </a:r>
          </a:p>
          <a:p>
            <a: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i="1" kern="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Victor.pascual@icgc.cat</a:t>
            </a:r>
          </a:p>
        </p:txBody>
      </p:sp>
      <p:graphicFrame>
        <p:nvGraphicFramePr>
          <p:cNvPr id="7" name="6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780609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Imagen de mapa de bits" r:id="rId6" imgW="0" imgH="0" progId="Paint.Picture">
                  <p:embed/>
                </p:oleObj>
              </mc:Choice>
              <mc:Fallback>
                <p:oleObj name="Imagen de mapa de bits" r:id="rId6" imgW="0" imgH="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/>
                    <p:spPr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9877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CE7353-F385-4199-BE18-145174639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Conceptos </a:t>
            </a:r>
            <a:r>
              <a:rPr lang="es-ES" dirty="0" err="1"/>
              <a:t>Geoservicios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314CCB-1C96-47CF-A6D1-B8FCC6740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1871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CE7353-F385-4199-BE18-145174639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Introducción Smart </a:t>
            </a:r>
            <a:r>
              <a:rPr lang="es-ES" dirty="0" err="1"/>
              <a:t>cities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314CCB-1C96-47CF-A6D1-B8FCC6740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2027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CE7353-F385-4199-BE18-145174639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/>
              <a:t>Geoservicios</a:t>
            </a:r>
            <a:r>
              <a:rPr lang="es-ES" dirty="0"/>
              <a:t> </a:t>
            </a:r>
            <a:r>
              <a:rPr lang="es-ES" dirty="0" err="1"/>
              <a:t>realtime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314CCB-1C96-47CF-A6D1-B8FCC6740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22211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29</Words>
  <Application>Microsoft Office PowerPoint</Application>
  <PresentationFormat>Presentación en pantalla (4:3)</PresentationFormat>
  <Paragraphs>10</Paragraphs>
  <Slides>4</Slides>
  <Notes>1</Notes>
  <HiddenSlides>0</HiddenSlides>
  <MMClips>0</MMClips>
  <ScaleCrop>false</ScaleCrop>
  <HeadingPairs>
    <vt:vector size="8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Tema de Office</vt:lpstr>
      <vt:lpstr>Imagen de mapa de bits</vt:lpstr>
      <vt:lpstr>Presentación de PowerPoint</vt:lpstr>
      <vt:lpstr>Conceptos Geoservicios</vt:lpstr>
      <vt:lpstr>Introducción Smart cities</vt:lpstr>
      <vt:lpstr>Geoservicios realtime</vt:lpstr>
    </vt:vector>
  </TitlesOfParts>
  <Company>CALAFI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JOAQUIM CA</dc:creator>
  <cp:lastModifiedBy>polmaxpere</cp:lastModifiedBy>
  <cp:revision>12</cp:revision>
  <dcterms:created xsi:type="dcterms:W3CDTF">2015-09-23T04:52:09Z</dcterms:created>
  <dcterms:modified xsi:type="dcterms:W3CDTF">2017-12-03T21:27:19Z</dcterms:modified>
</cp:coreProperties>
</file>