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e27b41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e27b41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e27b41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e27b41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e27b41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e27b41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e27b41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e27b41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e27b41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e27b41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e27b41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e27b41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://drive.google.com/file/d/18oT8RPP3Drv8fWhkme6jlPkB1Hq-If7W/view" TargetMode="External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176325"/>
            <a:ext cx="85206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Bolor Amgalan</a:t>
            </a:r>
            <a:endParaRPr i="1" sz="2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2919525" y="2386050"/>
            <a:ext cx="3324900" cy="0"/>
          </a:xfrm>
          <a:prstGeom prst="straightConnector1">
            <a:avLst/>
          </a:prstGeom>
          <a:noFill/>
          <a:ln cap="flat" cmpd="sng" w="76200">
            <a:solidFill>
              <a:srgbClr val="030D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Twentieth Century"/>
                <a:ea typeface="Twentieth Century"/>
                <a:cs typeface="Twentieth Century"/>
                <a:sym typeface="Twentieth Century"/>
              </a:rPr>
              <a:t>Aya, Aya</a:t>
            </a:r>
            <a:endParaRPr b="1" i="1"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Design process</a:t>
            </a:r>
            <a:endParaRPr b="1" i="1" sz="4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Human cognitive prosthesis</a:t>
            </a:r>
            <a:endParaRPr b="1" i="1" sz="4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Research through making</a:t>
            </a:r>
            <a:endParaRPr b="1" i="1" sz="4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944850"/>
            <a:ext cx="8520600" cy="32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Clarifai API</a:t>
            </a:r>
            <a:endParaRPr b="1" i="1" sz="4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Node.js</a:t>
            </a:r>
            <a:endParaRPr b="1" i="1" sz="4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Express </a:t>
            </a:r>
            <a:r>
              <a:rPr b="1" i="1" lang="en" sz="2000">
                <a:latin typeface="Twentieth Century"/>
                <a:ea typeface="Twentieth Century"/>
                <a:cs typeface="Twentieth Century"/>
                <a:sym typeface="Twentieth Century"/>
              </a:rPr>
              <a:t>a web framework for Node.js</a:t>
            </a:r>
            <a:endParaRPr b="1" i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Multer </a:t>
            </a:r>
            <a:r>
              <a:rPr b="1" i="1" lang="en" sz="2000">
                <a:latin typeface="Twentieth Century"/>
                <a:ea typeface="Twentieth Century"/>
                <a:cs typeface="Twentieth Century"/>
                <a:sym typeface="Twentieth Century"/>
              </a:rPr>
              <a:t>handles file uploads for Express web servers</a:t>
            </a:r>
            <a:endParaRPr b="1" i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Twentieth Century"/>
                <a:ea typeface="Twentieth Century"/>
                <a:cs typeface="Twentieth Century"/>
                <a:sym typeface="Twentieth Century"/>
              </a:rPr>
              <a:t>Pug</a:t>
            </a:r>
            <a:r>
              <a:rPr b="1" i="1" lang="en" sz="2000">
                <a:latin typeface="Twentieth Century"/>
                <a:ea typeface="Twentieth Century"/>
                <a:cs typeface="Twentieth Century"/>
                <a:sym typeface="Twentieth Century"/>
              </a:rPr>
              <a:t> a template engine for Node.js</a:t>
            </a:r>
            <a:endParaRPr b="1" i="1"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Midterm_Demo_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 b="1288" l="0" r="0" t="9209"/>
          <a:stretch/>
        </p:blipFill>
        <p:spPr>
          <a:xfrm>
            <a:off x="-295925" y="156300"/>
            <a:ext cx="9735850" cy="46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