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3" r:id="rId2"/>
    <p:sldId id="282" r:id="rId3"/>
    <p:sldId id="286" r:id="rId4"/>
    <p:sldId id="284" r:id="rId5"/>
    <p:sldId id="285" r:id="rId6"/>
    <p:sldId id="287" r:id="rId7"/>
    <p:sldId id="288" r:id="rId8"/>
    <p:sldId id="289" r:id="rId9"/>
    <p:sldId id="256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D74-F95E-1243-A972-B1CA0617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680-A22F-BF45-8271-0A847CEC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6574-4C5B-284E-8AD4-0DB484E1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14A2-ABB0-6246-BCBE-0AF35D8A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17C2-0514-974A-9AEF-87330247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DBD-DED6-6B45-84A9-B78BBD9C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9B15-9A72-E745-B415-A5FBC782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5603-BDFD-6C4D-8269-2748C795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0533-AA07-5C41-8127-FE659A2B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0D55-F5E0-DF4F-8E91-C8C40AB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BE961-5E8F-E44A-96DB-FE0C33EC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814CF-5BEB-D945-B8E4-4F61541B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688D-737E-B941-B74B-6823D6CB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9490-0F71-6E49-89BE-BAD14588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BFE1-6B66-F14B-8A2D-25C2FC7E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5BAE-A907-D54E-AAC1-AF2B3471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5A2A-2B64-7B4A-8D12-65F28265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FC1A-343E-4348-8E32-FC238F11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03F1-B650-9C4B-B88D-F7EF7CD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046B-552C-0F48-81AF-AB4E24E3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555E-29F9-6342-B96F-645436F9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B6C7-1A66-DE4B-A21E-60CDD58E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3E89-DC8D-3147-8092-8061ACAC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0C9A-0897-5B49-9758-DFF49B8C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7F25-1754-934D-B730-8D75284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1294-A039-044E-85C2-9E6870AE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AE83-3CE3-C44B-9A86-EAA3A1C5D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296E-17BE-EC4D-83DD-A9E21283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0D6F-8A2A-5E4E-9A3A-ED242542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B148-A0F1-B246-846F-1AE0B99F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3ACB-AD22-4E40-93CE-AEEB7AE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7A26-0A2C-F341-B49E-AE00F7D9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6EDA-F81A-8643-841B-A51D10AA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3F375-BE31-F642-8125-2CD4D9FD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511C1-C5EE-9D46-A39B-C108786D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D2ED6-F763-B64F-B0C4-F3318CED5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D0B7-310F-B34A-90BB-CA508C77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7C11A-062B-B848-82A9-9F1E90D4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9AF02-2DA0-5A49-9751-920A12D0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8508-5627-DA49-9505-5B66D77C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2A906-C3FF-444A-88FD-4BD2185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C4011-F9E3-A14C-B19A-67DE9A4B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9BE33-9867-5144-9280-7464C0D3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E657D-E7A1-ED4A-96B3-AA9E602F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BD784-8279-5B4E-BE08-C578036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68A53-A76B-3D4D-B58A-50B95E2F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2A16-A606-CA47-9819-BC236977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65D-E128-A748-A350-A958F523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74F5C-90A2-9740-BBB1-693DE1CA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1F31-FCDA-CE4D-A8BF-215A023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64095-9295-3845-B13C-5F57859F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CF09-3606-4A47-ACA1-A56D73FE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3B38-4353-B443-8AC3-55510887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812B-48CA-3248-9838-42003C55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40174-92D4-5541-9A5A-4F90FCBD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8790-9ACB-BC46-AFF5-9982DBF7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F1A8-5E3E-D648-BD7F-1B33C5EA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6D7D9-549E-3E45-B7E7-AE0C5765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48293-F133-5E45-AF49-7FC9F402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A64A-15FD-E84B-916C-976F7A92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630E-F59A-CC47-A9D9-F892F08A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0430-921E-495B-B84D-E020CD1C798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1E3C-9769-594E-886C-698CF41A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1354-1EAC-1841-BD0F-A694D80B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E9AB-0F72-4E6F-BEC8-66A209BCA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D93B4-57F0-4C4E-B916-E2C10FF3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30" y="-123092"/>
            <a:ext cx="12629660" cy="71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34" y="-120467"/>
            <a:ext cx="12287534" cy="6978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548" y="764275"/>
            <a:ext cx="48722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Potential Solutions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1122" y="928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561" y="1815152"/>
            <a:ext cx="10126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Five Mortality is a big </a:t>
            </a:r>
            <a:r>
              <a:rPr lang="en-US" dirty="0" smtClean="0"/>
              <a:t>deal</a:t>
            </a:r>
            <a:r>
              <a:rPr lang="en-US" dirty="0"/>
              <a:t>, </a:t>
            </a:r>
            <a:r>
              <a:rPr lang="en-US" dirty="0" smtClean="0"/>
              <a:t>here </a:t>
            </a:r>
            <a:r>
              <a:rPr lang="en-US" dirty="0"/>
              <a:t>are some solutions and/or recommendations that the MSPP,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Haitien</a:t>
            </a:r>
            <a:r>
              <a:rPr lang="en-US" dirty="0"/>
              <a:t> de </a:t>
            </a:r>
            <a:r>
              <a:rPr lang="en-US" dirty="0" err="1"/>
              <a:t>l'Enfance</a:t>
            </a:r>
            <a:r>
              <a:rPr lang="en-US" dirty="0"/>
              <a:t> can </a:t>
            </a:r>
            <a:r>
              <a:rPr lang="en-US" dirty="0" smtClean="0"/>
              <a:t>follow: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Skilled </a:t>
            </a:r>
            <a:r>
              <a:rPr lang="en-US" dirty="0"/>
              <a:t>attendants for antenatal, birth, and postnatal </a:t>
            </a:r>
            <a:r>
              <a:rPr lang="en-US" dirty="0" smtClean="0"/>
              <a:t>care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Family </a:t>
            </a:r>
            <a:r>
              <a:rPr lang="en-US" dirty="0"/>
              <a:t>knowledge of danger signs in a child’s </a:t>
            </a:r>
            <a:r>
              <a:rPr lang="en-US" dirty="0" smtClean="0"/>
              <a:t>health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- Improved </a:t>
            </a:r>
            <a:r>
              <a:rPr lang="en-US" dirty="0"/>
              <a:t>access to water, sanitation, and hygiene</a:t>
            </a:r>
          </a:p>
          <a:p>
            <a:r>
              <a:rPr lang="en-US" dirty="0" smtClean="0"/>
              <a:t>- Immunizations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3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197" y="600502"/>
            <a:ext cx="52543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rebuchet MS" panose="020B0603020202020204" pitchFamily="34" charset="0"/>
              </a:rPr>
              <a:t>Recommendations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9367" y="1856096"/>
            <a:ext cx="6277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Access </a:t>
            </a:r>
            <a:r>
              <a:rPr lang="en-US" dirty="0"/>
              <a:t>to nutrition and </a:t>
            </a:r>
            <a:r>
              <a:rPr lang="en-US" dirty="0" smtClean="0"/>
              <a:t>micronutrients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Immediate </a:t>
            </a:r>
            <a:r>
              <a:rPr lang="en-US" dirty="0"/>
              <a:t>and exclusive </a:t>
            </a:r>
            <a:r>
              <a:rPr lang="en-US" dirty="0" smtClean="0"/>
              <a:t>breastfeeding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Immunizations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" y="0"/>
            <a:ext cx="10058400" cy="5856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5719" y="504967"/>
            <a:ext cx="450376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rebuchet MS" panose="020B0603020202020204" pitchFamily="34" charset="0"/>
              </a:rPr>
              <a:t>Appendix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845" y="1487606"/>
            <a:ext cx="6141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EMMUS VI (2016-2017)</a:t>
            </a: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r>
              <a:rPr lang="en-US" b="1" dirty="0" smtClean="0"/>
              <a:t>- The </a:t>
            </a:r>
            <a:r>
              <a:rPr lang="en-US" b="1" dirty="0"/>
              <a:t>Demographic and Health Surveys (DHS) </a:t>
            </a:r>
            <a:r>
              <a:rPr lang="en-US" b="1" dirty="0" smtClean="0"/>
              <a:t>Program: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https</a:t>
            </a:r>
            <a:r>
              <a:rPr lang="en-US" dirty="0">
                <a:solidFill>
                  <a:schemeClr val="accent2"/>
                </a:solidFill>
              </a:rPr>
              <a:t>://dhsprogram.com/</a:t>
            </a:r>
            <a:endParaRPr lang="en-US" dirty="0">
              <a:solidFill>
                <a:schemeClr val="accent2"/>
              </a:solidFill>
            </a:endParaRP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more details on my project visit my </a:t>
            </a:r>
            <a:r>
              <a:rPr lang="en-US" dirty="0" err="1" smtClean="0">
                <a:solidFill>
                  <a:srgbClr val="7030A0"/>
                </a:solidFill>
              </a:rPr>
              <a:t>Github</a:t>
            </a:r>
            <a:r>
              <a:rPr lang="en-US" dirty="0" smtClean="0">
                <a:solidFill>
                  <a:srgbClr val="7030A0"/>
                </a:solidFill>
              </a:rPr>
              <a:t> account: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https://github.com/bolossi509/Capstone-Project.git</a:t>
            </a:r>
          </a:p>
        </p:txBody>
      </p:sp>
    </p:spTree>
    <p:extLst>
      <p:ext uri="{BB962C8B-B14F-4D97-AF65-F5344CB8AC3E}">
        <p14:creationId xmlns:p14="http://schemas.microsoft.com/office/powerpoint/2010/main" val="167762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937D2-30A8-2841-9FA1-34CDD04C5A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56" y="-94596"/>
            <a:ext cx="12416220" cy="70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DE2A4-6489-EC4D-BA76-188C0CE230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21" y="0"/>
            <a:ext cx="12365421" cy="71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097C53-874E-E24A-B5AB-2584C79077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58" y="-120427"/>
            <a:ext cx="12302358" cy="71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7AE68-4A04-F741-8E1C-7AABF331B6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90" y="-120427"/>
            <a:ext cx="12310090" cy="71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B8139-4192-3E43-A389-AC0EF7F227D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72" y="-102869"/>
            <a:ext cx="12368672" cy="7081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15051D-A492-4BD5-B1D6-5C0961B00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8" y="1523999"/>
            <a:ext cx="3361991" cy="2930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D360A-3477-4675-8B83-A6058BE24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8" y="4454472"/>
            <a:ext cx="3361991" cy="2384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87DD9-DAC5-4FDB-A560-65701DD10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9" y="3968551"/>
            <a:ext cx="3968770" cy="2870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BC5FB-CD1D-480D-8E43-288F232FB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9" y="1468962"/>
            <a:ext cx="3504745" cy="2444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0953E-2AD0-4486-80D1-BEA4C07F7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91" y="72047"/>
            <a:ext cx="3784981" cy="2889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E5A8DA-86BD-49A8-B371-80A636EF3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4" y="4042973"/>
            <a:ext cx="3648505" cy="27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DFD079-FA2C-4C92-ACB4-779C4ADC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1" y="65313"/>
            <a:ext cx="4093029" cy="3257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CC4CD-ECAE-4D94-B8BC-BAE080F15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3" y="4180114"/>
            <a:ext cx="5326894" cy="267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15212-B75F-4956-A9EC-7667D9D6B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39" y="1567544"/>
            <a:ext cx="5248748" cy="261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7841D-9070-4772-90C3-94C9F944E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34" y="3396343"/>
            <a:ext cx="5705384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-1"/>
            <a:ext cx="12192000" cy="6978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90479C-0BC0-4722-B812-89285E7E4A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r="5659"/>
          <a:stretch/>
        </p:blipFill>
        <p:spPr>
          <a:xfrm>
            <a:off x="979714" y="3135086"/>
            <a:ext cx="6403726" cy="369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53175-EF47-4D22-BB0D-AD49DB30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57" y="3526971"/>
            <a:ext cx="5257366" cy="3135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6AD18-E27D-4DE0-9859-39C172B6D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7" y="27296"/>
            <a:ext cx="5772840" cy="33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9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61" y="-143302"/>
            <a:ext cx="12231218" cy="70013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549" y="641445"/>
            <a:ext cx="476306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Prediction 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549" y="2434019"/>
            <a:ext cx="1030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the 10 classification models that we built, we retain the </a:t>
            </a:r>
            <a:r>
              <a:rPr lang="en-US" dirty="0" smtClean="0"/>
              <a:t>best: </a:t>
            </a:r>
            <a:r>
              <a:rPr lang="en-US" b="1" dirty="0" err="1" smtClean="0"/>
              <a:t>MLPClassifier</a:t>
            </a:r>
            <a:r>
              <a:rPr lang="en-US" b="1" dirty="0" smtClean="0"/>
              <a:t> (Deep Learning)</a:t>
            </a:r>
          </a:p>
          <a:p>
            <a:endParaRPr lang="en-US" dirty="0"/>
          </a:p>
          <a:p>
            <a:r>
              <a:rPr lang="en-US" b="1" dirty="0" err="1" smtClean="0"/>
              <a:t>MLPClassifier</a:t>
            </a:r>
            <a:r>
              <a:rPr lang="en-US" dirty="0" smtClean="0"/>
              <a:t> </a:t>
            </a:r>
            <a:r>
              <a:rPr lang="en-US" dirty="0"/>
              <a:t>relies on an underlying </a:t>
            </a:r>
            <a:r>
              <a:rPr lang="en-US" b="1" dirty="0"/>
              <a:t>Neural Network </a:t>
            </a:r>
            <a:r>
              <a:rPr lang="en-US" dirty="0"/>
              <a:t>to perform the task of classification.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504" y="1815152"/>
            <a:ext cx="53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Supervised Learning: Classification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624084" y="3603009"/>
            <a:ext cx="43809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: </a:t>
            </a:r>
            <a:r>
              <a:rPr lang="en-US" sz="2000" b="1" dirty="0" smtClean="0"/>
              <a:t>0.9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Precision:</a:t>
            </a:r>
            <a:r>
              <a:rPr lang="en-US" dirty="0"/>
              <a:t> </a:t>
            </a:r>
            <a:r>
              <a:rPr lang="en-US" dirty="0"/>
              <a:t>Dead </a:t>
            </a:r>
            <a:r>
              <a:rPr lang="en-US" b="1" dirty="0"/>
              <a:t>(</a:t>
            </a:r>
            <a:r>
              <a:rPr lang="en-US" b="1" dirty="0" smtClean="0"/>
              <a:t>0.81) </a:t>
            </a:r>
            <a:r>
              <a:rPr lang="en-US" dirty="0"/>
              <a:t>, Alive </a:t>
            </a:r>
            <a:r>
              <a:rPr lang="en-US" b="1" dirty="0"/>
              <a:t>(</a:t>
            </a:r>
            <a:r>
              <a:rPr lang="en-US" b="1" dirty="0" smtClean="0"/>
              <a:t>0.92)</a:t>
            </a:r>
            <a:endParaRPr lang="en-US" dirty="0" smtClean="0"/>
          </a:p>
          <a:p>
            <a:r>
              <a:rPr lang="en-US" dirty="0" smtClean="0"/>
              <a:t>Recall:</a:t>
            </a:r>
            <a:r>
              <a:rPr lang="en-US" dirty="0"/>
              <a:t> </a:t>
            </a:r>
            <a:r>
              <a:rPr lang="en-US" dirty="0" smtClean="0"/>
              <a:t>Dead </a:t>
            </a:r>
            <a:r>
              <a:rPr lang="en-US" b="1" dirty="0" smtClean="0">
                <a:solidFill>
                  <a:srgbClr val="FF0000"/>
                </a:solidFill>
              </a:rPr>
              <a:t>(0.72) </a:t>
            </a:r>
            <a:r>
              <a:rPr lang="en-US" dirty="0" smtClean="0"/>
              <a:t>, Alive </a:t>
            </a:r>
            <a:r>
              <a:rPr lang="en-US" b="1" dirty="0" smtClean="0"/>
              <a:t>(0.95)</a:t>
            </a:r>
          </a:p>
          <a:p>
            <a:r>
              <a:rPr lang="en-US" dirty="0" smtClean="0"/>
              <a:t>F1-score: </a:t>
            </a:r>
            <a:r>
              <a:rPr lang="en-US" dirty="0"/>
              <a:t>Dead </a:t>
            </a:r>
            <a:r>
              <a:rPr lang="en-US" b="1" dirty="0"/>
              <a:t>(</a:t>
            </a:r>
            <a:r>
              <a:rPr lang="en-US" b="1" dirty="0" smtClean="0"/>
              <a:t>0.76) </a:t>
            </a:r>
            <a:r>
              <a:rPr lang="en-US" dirty="0"/>
              <a:t>, Alive </a:t>
            </a:r>
            <a:r>
              <a:rPr lang="en-US" b="1" dirty="0"/>
              <a:t>(</a:t>
            </a:r>
            <a:r>
              <a:rPr lang="en-US" b="1" dirty="0" smtClean="0"/>
              <a:t>0.94)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22" y="3531016"/>
            <a:ext cx="3923809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131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Yvel Marcelin</dc:creator>
  <cp:lastModifiedBy>bootcamp</cp:lastModifiedBy>
  <cp:revision>22</cp:revision>
  <dcterms:created xsi:type="dcterms:W3CDTF">2021-09-30T07:12:57Z</dcterms:created>
  <dcterms:modified xsi:type="dcterms:W3CDTF">2021-09-30T17:40:32Z</dcterms:modified>
</cp:coreProperties>
</file>