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9"/>
  </p:notesMasterIdLst>
  <p:sldIdLst>
    <p:sldId id="364" r:id="rId3"/>
    <p:sldId id="776" r:id="rId4"/>
    <p:sldId id="777" r:id="rId5"/>
    <p:sldId id="778" r:id="rId6"/>
    <p:sldId id="779" r:id="rId7"/>
    <p:sldId id="7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6D8C5-364E-1740-BE84-0C86C52B4CB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31DF2-0650-2C42-9F83-FD7B64D7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6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3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D525-D592-7D4E-A724-72CECB679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CF00D-C51B-1B48-BB4A-25F3F9D7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69C5B-58F7-C44F-846C-B73C4978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7016-1D4D-7343-8EAF-0EFA2909D6C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33AF5-2384-524B-9459-D5546D90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A2A2F-148C-4143-80E0-41B32464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0EBF-88AA-164B-AB8C-E964873C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3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EA39-6C28-9344-924D-EBAC0F80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84395-0931-694A-85BE-BC4FEB983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3FA27-C974-464F-B2F3-8926A836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7016-1D4D-7343-8EAF-0EFA2909D6C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CA363-21D7-9343-B225-5F3C4062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BD447-EED0-0C4B-98BF-758BE43A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0EBF-88AA-164B-AB8C-E964873C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1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378B9-5B80-9E42-9ABA-4D115BD48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A7680-ABB8-E34F-8950-1D28C6598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534C-1F66-5D44-AE13-11068069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7016-1D4D-7343-8EAF-0EFA2909D6C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444CF-F0DF-C44A-83E9-01933885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CA3DA-A780-B548-AF6D-9E1D2F4D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0EBF-88AA-164B-AB8C-E964873C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16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526" y="530101"/>
            <a:ext cx="7023541" cy="1731951"/>
          </a:xfr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526" y="2479365"/>
            <a:ext cx="7023540" cy="978607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0526" y="6124649"/>
            <a:ext cx="524129" cy="365125"/>
          </a:xfrm>
        </p:spPr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42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4939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930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10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53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52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52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6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D612-E40F-9E41-AF0E-B301B39D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81D9-E411-DC42-B73B-ADF0C9130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A827-76BC-B448-9ACD-B619C4CE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7016-1D4D-7343-8EAF-0EFA2909D6C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71343-30B7-834B-B877-8DA6AFC9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90CDF-43B4-974C-8C5B-DA1E1BFA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0EBF-88AA-164B-AB8C-E964873C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60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88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61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63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02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41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02" lvl="0" indent="-45705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8804" lvl="1" indent="-423196">
              <a:spcBef>
                <a:spcPts val="2132"/>
              </a:spcBef>
              <a:spcAft>
                <a:spcPts val="0"/>
              </a:spcAft>
              <a:buSzPts val="1400"/>
              <a:buChar char="○"/>
              <a:defRPr/>
            </a:lvl2pPr>
            <a:lvl3pPr marL="1828205" lvl="2" indent="-423196">
              <a:spcBef>
                <a:spcPts val="2132"/>
              </a:spcBef>
              <a:spcAft>
                <a:spcPts val="0"/>
              </a:spcAft>
              <a:buSzPts val="1400"/>
              <a:buChar char="■"/>
              <a:defRPr/>
            </a:lvl3pPr>
            <a:lvl4pPr marL="2437607" lvl="3" indent="-423196">
              <a:spcBef>
                <a:spcPts val="2132"/>
              </a:spcBef>
              <a:spcAft>
                <a:spcPts val="0"/>
              </a:spcAft>
              <a:buSzPts val="1400"/>
              <a:buChar char="●"/>
              <a:defRPr/>
            </a:lvl4pPr>
            <a:lvl5pPr marL="3047010" lvl="4" indent="-423196">
              <a:spcBef>
                <a:spcPts val="2132"/>
              </a:spcBef>
              <a:spcAft>
                <a:spcPts val="0"/>
              </a:spcAft>
              <a:buSzPts val="1400"/>
              <a:buChar char="○"/>
              <a:defRPr/>
            </a:lvl5pPr>
            <a:lvl6pPr marL="3656412" lvl="5" indent="-423196">
              <a:spcBef>
                <a:spcPts val="2132"/>
              </a:spcBef>
              <a:spcAft>
                <a:spcPts val="0"/>
              </a:spcAft>
              <a:buSzPts val="1400"/>
              <a:buChar char="■"/>
              <a:defRPr/>
            </a:lvl6pPr>
            <a:lvl7pPr marL="4265813" lvl="6" indent="-423196">
              <a:spcBef>
                <a:spcPts val="2132"/>
              </a:spcBef>
              <a:spcAft>
                <a:spcPts val="0"/>
              </a:spcAft>
              <a:buSzPts val="1400"/>
              <a:buChar char="●"/>
              <a:defRPr/>
            </a:lvl7pPr>
            <a:lvl8pPr marL="4875215" lvl="7" indent="-423196">
              <a:spcBef>
                <a:spcPts val="2132"/>
              </a:spcBef>
              <a:spcAft>
                <a:spcPts val="0"/>
              </a:spcAft>
              <a:buSzPts val="1400"/>
              <a:buChar char="○"/>
              <a:defRPr/>
            </a:lvl8pPr>
            <a:lvl9pPr marL="5484617" lvl="8" indent="-423196">
              <a:spcBef>
                <a:spcPts val="2132"/>
              </a:spcBef>
              <a:spcAft>
                <a:spcPts val="2132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2387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BCE5-33C0-8547-A8D9-C18ED553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F022D-BC77-AC4B-8A44-034AC952A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121F-B884-8946-83FF-C1461715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7016-1D4D-7343-8EAF-0EFA2909D6C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40ED3-A5D1-694D-92A8-5CEEFA5D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1F4F-8B9A-BB48-A88F-74FDE337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0EBF-88AA-164B-AB8C-E964873C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02B7-1A76-9C41-990A-AB5272E7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2318F-94A7-7B49-8F2A-80484C705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AA50E-03FD-3A48-82F5-903E1D99E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31E71-EAA0-614D-9974-23CB936C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7016-1D4D-7343-8EAF-0EFA2909D6C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5354E-494C-9B41-8368-E2F85963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D4A5C-2607-B948-B0F9-00898CBB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0EBF-88AA-164B-AB8C-E964873C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6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266C-EE09-7746-93A0-8D6BDE49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BCF7D-3802-C94F-8A5E-B9CA363CA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47917-5600-8B40-AF8C-89CA8EE09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F48E2-E9CC-8440-B9BC-4F2FDC138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12334-24F1-BF4A-94B6-DFC3E16A4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4731A-E957-784E-9D01-4BA031DC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7016-1D4D-7343-8EAF-0EFA2909D6C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7A065-372C-1B4B-8023-6877FD3C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E8A99-70EC-504D-AA56-0B58DB6F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0EBF-88AA-164B-AB8C-E964873C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C292-A3DD-E844-B17B-A1AD1962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B0729-72EF-A04A-BECC-52834C9A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7016-1D4D-7343-8EAF-0EFA2909D6C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05E00-A200-9E41-ADD6-E700E034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01A82-B471-E44F-AE9A-B143F7F4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0EBF-88AA-164B-AB8C-E964873C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1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05405-7AC5-8D4C-B56B-E57E40D9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7016-1D4D-7343-8EAF-0EFA2909D6C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E0C57-144B-4E4E-ADC3-1A5DAC8A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4418D-C0CB-3240-901F-F996D3C1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0EBF-88AA-164B-AB8C-E964873C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2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A963-E2F5-984B-AB7C-6BDC18E1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1D364-BFD4-3247-8260-DA3547FAB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8985F-3882-5246-BB26-3C116C900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E71D1-6E1E-E541-A5F5-207ADEC2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7016-1D4D-7343-8EAF-0EFA2909D6C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CE72D-7F77-CC4D-BD8E-6E981DD0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1875F-5C6F-A64B-B458-D9E0A6AE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0EBF-88AA-164B-AB8C-E964873C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4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45CF-0C3E-EA45-B677-56D0A38D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FFF69-5E84-7543-9403-3937E4A35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82F7A-D5D6-4C44-9DA0-D6F14B5A0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C3F98-C1E0-3844-ABC3-21DC9DC9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7016-1D4D-7343-8EAF-0EFA2909D6C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1D7FD-21F8-DB48-B08C-BFB0519F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F9C35-C09F-384E-8C31-334E0514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0EBF-88AA-164B-AB8C-E964873C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9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E5090-876E-D542-B32C-7E5E1C51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52842-3184-1B40-98FF-5EA457671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18DD5-7087-1443-932E-28D4B7422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07016-1D4D-7343-8EAF-0EFA2909D6C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8A72-7CBE-BF44-8EB1-3AB9BAA3E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8D3DC-C952-D04B-8DE3-9E582462D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0EBF-88AA-164B-AB8C-E964873C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1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6049342"/>
            <a:ext cx="12210420" cy="808658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1" y="341769"/>
            <a:ext cx="11581901" cy="878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1" y="1338867"/>
            <a:ext cx="11581901" cy="426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0526" y="6070859"/>
            <a:ext cx="524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55 Helvetica Roman"/>
                <a:cs typeface="55 Helvetica Roman"/>
              </a:defRPr>
            </a:lvl1pPr>
          </a:lstStyle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172" y="6371259"/>
            <a:ext cx="3068360" cy="22381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5956646"/>
            <a:ext cx="12192001" cy="92697"/>
          </a:xfrm>
          <a:prstGeom prst="rect">
            <a:avLst/>
          </a:prstGeom>
          <a:solidFill>
            <a:srgbClr val="BBBC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6711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rgbClr val="002D50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Adobe Caslon Pro"/>
          <a:ea typeface="+mn-ea"/>
          <a:cs typeface="Adobe Caslon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dobe Caslon Pro"/>
          <a:ea typeface="+mn-ea"/>
          <a:cs typeface="Adobe Caslon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dobe Caslon Pro"/>
          <a:ea typeface="+mn-ea"/>
          <a:cs typeface="Adobe Caslon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dobe Caslon Pro"/>
          <a:ea typeface="+mn-ea"/>
          <a:cs typeface="Adobe Caslon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dobe Caslon Pro"/>
          <a:ea typeface="+mn-ea"/>
          <a:cs typeface="Adobe Caslon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87" y="1448846"/>
            <a:ext cx="12188826" cy="5409154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87" y="1362776"/>
            <a:ext cx="12188826" cy="92697"/>
          </a:xfrm>
          <a:prstGeom prst="rect">
            <a:avLst/>
          </a:prstGeom>
          <a:solidFill>
            <a:srgbClr val="6366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791448" y="2030981"/>
            <a:ext cx="10609105" cy="293613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endParaRPr lang="en-US" sz="2400" b="1" i="0" dirty="0">
              <a:solidFill>
                <a:srgbClr val="BBBCBC"/>
              </a:solidFill>
              <a:latin typeface="Helvetica Neue"/>
              <a:cs typeface="Helvetica Neue"/>
            </a:endParaRPr>
          </a:p>
          <a:p>
            <a:pPr marL="457200" indent="-457200" algn="l">
              <a:buAutoNum type="arabicPeriod"/>
            </a:pPr>
            <a:endParaRPr lang="en-US" sz="2400" b="1" dirty="0">
              <a:solidFill>
                <a:srgbClr val="BBBCBC"/>
              </a:solidFill>
              <a:latin typeface="Helvetica Neue"/>
              <a:cs typeface="Helvetica Neue"/>
            </a:endParaRPr>
          </a:p>
          <a:p>
            <a:pPr algn="l"/>
            <a:endParaRPr lang="en-US" sz="2400" b="1" i="0" dirty="0">
              <a:solidFill>
                <a:srgbClr val="BBBCBC"/>
              </a:solidFill>
              <a:latin typeface="Helvetica Neue"/>
              <a:cs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71" y="631732"/>
            <a:ext cx="4194969" cy="306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7DEE02-2403-484F-A41B-30977C8BC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901" y="4924303"/>
            <a:ext cx="2016788" cy="14229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D8E5FC-16BE-384B-AA55-60A017AB18E3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l="490" t="3805" r="1" b="-1"/>
          <a:stretch/>
        </p:blipFill>
        <p:spPr>
          <a:xfrm>
            <a:off x="8952279" y="6347259"/>
            <a:ext cx="2774033" cy="17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3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DF7D-AC16-E547-87B2-94BABDF0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2. Partnerships and collaborations</a:t>
            </a:r>
            <a:br>
              <a:rPr lang="en-US" dirty="0">
                <a:solidFill>
                  <a:schemeClr val="tx1"/>
                </a:solidFill>
              </a:rPr>
            </a:b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50A58-1DF7-AB4D-A4F3-98923D69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000" dirty="0"/>
          </a:p>
          <a:p>
            <a:pPr>
              <a:buFont typeface="Arial" panose="020B0604020202020204" pitchFamily="34" charset="0"/>
              <a:buChar char="•"/>
            </a:pPr>
            <a:endParaRPr lang="fr-FR" sz="2000" dirty="0"/>
          </a:p>
          <a:p>
            <a:pPr>
              <a:buFont typeface="Arial" panose="020B0604020202020204" pitchFamily="34" charset="0"/>
              <a:buChar char="•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3154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80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54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Analysis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" y="1594819"/>
            <a:ext cx="12076501" cy="3850029"/>
          </a:xfrm>
        </p:spPr>
      </p:pic>
    </p:spTree>
    <p:extLst>
      <p:ext uri="{BB962C8B-B14F-4D97-AF65-F5344CB8AC3E}">
        <p14:creationId xmlns:p14="http://schemas.microsoft.com/office/powerpoint/2010/main" val="46004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89" y="1316182"/>
            <a:ext cx="8512969" cy="43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9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Georgetown University OA">
      <a:dk1>
        <a:sysClr val="windowText" lastClr="000000"/>
      </a:dk1>
      <a:lt1>
        <a:sysClr val="window" lastClr="FFFFFF"/>
      </a:lt1>
      <a:dk2>
        <a:srgbClr val="011B39"/>
      </a:dk2>
      <a:lt2>
        <a:srgbClr val="4A4C4D"/>
      </a:lt2>
      <a:accent1>
        <a:srgbClr val="003B7C"/>
      </a:accent1>
      <a:accent2>
        <a:srgbClr val="9CA09C"/>
      </a:accent2>
      <a:accent3>
        <a:srgbClr val="00A4CC"/>
      </a:accent3>
      <a:accent4>
        <a:srgbClr val="46A536"/>
      </a:accent4>
      <a:accent5>
        <a:srgbClr val="CD0032"/>
      </a:accent5>
      <a:accent6>
        <a:srgbClr val="580A1D"/>
      </a:accent6>
      <a:hlink>
        <a:srgbClr val="003D81"/>
      </a:hlink>
      <a:folHlink>
        <a:srgbClr val="00A4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Widescreen</PresentationFormat>
  <Paragraphs>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55 Helvetica Roman</vt:lpstr>
      <vt:lpstr>Adobe Caslon Pro</vt:lpstr>
      <vt:lpstr>Arial</vt:lpstr>
      <vt:lpstr>Calibri</vt:lpstr>
      <vt:lpstr>Calibri Light</vt:lpstr>
      <vt:lpstr>Helvetica Neue</vt:lpstr>
      <vt:lpstr>Office Theme</vt:lpstr>
      <vt:lpstr>1_Office Theme</vt:lpstr>
      <vt:lpstr>PowerPoint Presentation</vt:lpstr>
      <vt:lpstr>2. Partnerships and collaborations </vt:lpstr>
      <vt:lpstr>PowerPoint Presentation</vt:lpstr>
      <vt:lpstr>PowerPoint Presentation</vt:lpstr>
      <vt:lpstr>Univariate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Marie-Ange Bien Aime</dc:creator>
  <cp:lastModifiedBy>bootcamp</cp:lastModifiedBy>
  <cp:revision>2</cp:revision>
  <dcterms:created xsi:type="dcterms:W3CDTF">2021-12-16T16:01:01Z</dcterms:created>
  <dcterms:modified xsi:type="dcterms:W3CDTF">2022-02-01T08:28:19Z</dcterms:modified>
</cp:coreProperties>
</file>