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09B8-CDF1-4238-A19D-A6170E48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A5BAE-5CF9-49F5-A540-6100DB813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3ECA-FC52-463E-A7AD-CA7B3833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70B6-79BA-4E46-B58A-6C06B190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FBE2-C538-4614-8374-5A692BC5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82D7-28F5-45D4-AA78-3DAFFB5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B673-B7B7-45E2-930B-EBDC9CD7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9936-F36D-4008-9D85-1975B2B9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2988-DF16-4872-8839-F046D73C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50D91-509C-4675-800B-C78D2088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99A24-FBFC-41CA-80FE-44ADBD84B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01C4-8237-4A12-828B-56FCF36A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C90-9B6F-402E-8D37-E03FB75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21CD-6F99-49D8-B6D2-D3836F5C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AB02-7ADC-4692-A213-80BFF1F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FBDF-CCF7-4FC8-8C15-FC1399F6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63D9-B577-4EA7-A58D-D830584B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4434-5A07-4901-9D3B-DA8DC8AE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F93D-DB33-4E7A-AAEA-D654339C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9432-ED01-4EB2-89BA-143703D7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1140-1053-4AE4-BF9D-B5C51CCE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1B45-226F-4FC3-8177-E0A45B59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6094-C6D8-4D87-9786-111814CE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6CB2-1B44-498F-BD2B-57C75DF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13A1-E9B4-46C8-AEF7-0AFF8059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19C-C694-4529-9DAB-8C4ED3A8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BEC1-5946-4C23-9C40-C52F4AC63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8C24A-540C-46CD-8CFF-523C9D66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3AD5-FF94-4480-AC17-27A631F9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0386-EFEB-449E-A687-3DE150FD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F8E9-75BC-4082-AD47-F7C3F85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B985-5CE5-4695-A8BF-331F4A91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B02D-00BC-4FA5-82AD-891C8976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4BB1-0EA2-4228-AE2B-6C261DA7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FE500-5B8B-4940-82DB-82CB9E917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623C-D784-4772-B310-4EB4A2CF7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73F4D-21AF-477C-B6ED-6DBB752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F8C85-BBDA-49A5-860D-0283063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63ACA-3C53-4735-87D8-2CA3F8D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8FB2-4B7B-48BA-A5BA-30C886B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4ED1E-520C-4982-8F01-D7E60027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3A6ED-1498-46C8-A114-DAC94565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81840-8E1E-4EAD-BE89-EE12D10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3CEEF-B307-4869-BB09-86FB45F1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919F-6465-496F-A6E8-BDED781D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7CC3-3000-4584-AC7D-BBDB3059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B58C-CC72-4E9E-B292-AA8B7F4A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993A-CFBC-4B84-89A2-3EEF94D3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5986F-D97D-4F88-815D-77C1D06F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CAB21-9774-4137-A3E6-25A7580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9591-CB5E-4C19-AD53-AEEB01F6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99223-AC5D-4ED7-B10E-3EA7E3BD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8716-3D84-4950-B335-0FBC0338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477E9-6849-4DA3-98A5-A7FCDD146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AC1C-F3DC-4D06-9A66-DFF6E701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16EB-7B03-47D3-951E-22B00C6E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54A9-2305-441C-868E-103BC79F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4082-F36A-4699-812C-A7A4CAD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30B6-E39B-4384-A8AA-30A10864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67BC-163E-4F5A-9BE8-A1C98BD5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2AA3-67FF-4E0F-984A-3E46F1E91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68BD-63F8-47A4-BDF2-84D28C725660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38FB-2E56-4D81-975D-74AE3942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D08-66E4-4CDE-A6BD-7086EB31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7173-50B1-40BE-B81E-EB5E83D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16E-9D97-4ECC-BE40-C1A1CDE9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10477-E5ED-4B9E-991A-F7BCDAB5B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Junior Noel</dc:creator>
  <cp:lastModifiedBy>Fred Junior Noel</cp:lastModifiedBy>
  <cp:revision>1</cp:revision>
  <dcterms:created xsi:type="dcterms:W3CDTF">2021-07-27T03:37:29Z</dcterms:created>
  <dcterms:modified xsi:type="dcterms:W3CDTF">2021-07-27T03:37:31Z</dcterms:modified>
</cp:coreProperties>
</file>