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7601B1-F54A-4618-9271-5993EE24DD7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35B85F2-1648-4CBE-B0E1-2BAC53DD1A5D}">
      <dgm:prSet phldrT="[Текст]"/>
      <dgm:spPr/>
      <dgm:t>
        <a:bodyPr/>
        <a:lstStyle/>
        <a:p>
          <a:r>
            <a:rPr lang="ru-RU" dirty="0" err="1" smtClean="0"/>
            <a:t>Тизме</a:t>
          </a:r>
          <a:r>
            <a:rPr lang="ru-RU" dirty="0" smtClean="0"/>
            <a:t> 1</a:t>
          </a:r>
          <a:endParaRPr lang="ru-RU" dirty="0"/>
        </a:p>
      </dgm:t>
    </dgm:pt>
    <dgm:pt modelId="{FCDA1552-D048-44F0-B9E1-201E4CBD0525}" type="parTrans" cxnId="{801C3B56-27BB-4E50-B500-5A9DC21E08B9}">
      <dgm:prSet/>
      <dgm:spPr/>
      <dgm:t>
        <a:bodyPr/>
        <a:lstStyle/>
        <a:p>
          <a:endParaRPr lang="ru-RU"/>
        </a:p>
      </dgm:t>
    </dgm:pt>
    <dgm:pt modelId="{F951F3A9-D850-40E1-9376-F3BE985A55B3}" type="sibTrans" cxnId="{801C3B56-27BB-4E50-B500-5A9DC21E08B9}">
      <dgm:prSet/>
      <dgm:spPr/>
      <dgm:t>
        <a:bodyPr/>
        <a:lstStyle/>
        <a:p>
          <a:endParaRPr lang="ru-RU"/>
        </a:p>
      </dgm:t>
    </dgm:pt>
    <dgm:pt modelId="{24E39DFB-A3B2-47A5-9262-B09350E37643}">
      <dgm:prSet phldrT="[Текст]"/>
      <dgm:spPr/>
      <dgm:t>
        <a:bodyPr/>
        <a:lstStyle/>
        <a:p>
          <a:r>
            <a:rPr lang="ru-RU" dirty="0" err="1" smtClean="0"/>
            <a:t>Акылбекова</a:t>
          </a:r>
          <a:r>
            <a:rPr lang="ru-RU" dirty="0" smtClean="0"/>
            <a:t> Н</a:t>
          </a:r>
          <a:endParaRPr lang="ru-RU" dirty="0"/>
        </a:p>
      </dgm:t>
    </dgm:pt>
    <dgm:pt modelId="{6354C378-394B-4178-A42D-87C318C312CB}" type="parTrans" cxnId="{5750A1F7-61BF-489E-ADB4-9CB95E5EE8ED}">
      <dgm:prSet/>
      <dgm:spPr/>
      <dgm:t>
        <a:bodyPr/>
        <a:lstStyle/>
        <a:p>
          <a:endParaRPr lang="ru-RU"/>
        </a:p>
      </dgm:t>
    </dgm:pt>
    <dgm:pt modelId="{7CD0719B-5D73-4E55-B124-668658C2F742}" type="sibTrans" cxnId="{5750A1F7-61BF-489E-ADB4-9CB95E5EE8ED}">
      <dgm:prSet/>
      <dgm:spPr/>
      <dgm:t>
        <a:bodyPr/>
        <a:lstStyle/>
        <a:p>
          <a:endParaRPr lang="ru-RU"/>
        </a:p>
      </dgm:t>
    </dgm:pt>
    <dgm:pt modelId="{A0B7603B-6EB9-4B52-A284-8CF4237A3134}">
      <dgm:prSet phldrT="[Текст]"/>
      <dgm:spPr/>
      <dgm:t>
        <a:bodyPr/>
        <a:lstStyle/>
        <a:p>
          <a:r>
            <a:rPr lang="ru-RU" dirty="0" err="1" smtClean="0"/>
            <a:t>Аманбаева</a:t>
          </a:r>
          <a:r>
            <a:rPr lang="ru-RU" dirty="0" smtClean="0"/>
            <a:t> М</a:t>
          </a:r>
          <a:endParaRPr lang="ru-RU" dirty="0"/>
        </a:p>
      </dgm:t>
    </dgm:pt>
    <dgm:pt modelId="{61BE806C-07FA-40DA-BE19-A526CF19771A}" type="parTrans" cxnId="{1BA419A9-0C7F-44E5-9339-3585E5F9A397}">
      <dgm:prSet/>
      <dgm:spPr/>
      <dgm:t>
        <a:bodyPr/>
        <a:lstStyle/>
        <a:p>
          <a:endParaRPr lang="ru-RU"/>
        </a:p>
      </dgm:t>
    </dgm:pt>
    <dgm:pt modelId="{7160DD6F-86F7-4CD1-9C48-EA45E1C68B79}" type="sibTrans" cxnId="{1BA419A9-0C7F-44E5-9339-3585E5F9A397}">
      <dgm:prSet/>
      <dgm:spPr/>
      <dgm:t>
        <a:bodyPr/>
        <a:lstStyle/>
        <a:p>
          <a:endParaRPr lang="ru-RU"/>
        </a:p>
      </dgm:t>
    </dgm:pt>
    <dgm:pt modelId="{A4515B51-2146-4371-BEE0-03886BADC0FC}">
      <dgm:prSet phldrT="[Текст]"/>
      <dgm:spPr/>
      <dgm:t>
        <a:bodyPr/>
        <a:lstStyle/>
        <a:p>
          <a:r>
            <a:rPr lang="ru-RU" dirty="0" err="1" smtClean="0"/>
            <a:t>Тизме</a:t>
          </a:r>
          <a:r>
            <a:rPr lang="ru-RU" dirty="0" smtClean="0"/>
            <a:t> 2</a:t>
          </a:r>
          <a:endParaRPr lang="ru-RU" dirty="0"/>
        </a:p>
      </dgm:t>
    </dgm:pt>
    <dgm:pt modelId="{4120FDEE-0812-47F8-80CE-C87582B85A97}" type="parTrans" cxnId="{C38D80BC-3F3F-4006-BB05-212E8694536B}">
      <dgm:prSet/>
      <dgm:spPr/>
      <dgm:t>
        <a:bodyPr/>
        <a:lstStyle/>
        <a:p>
          <a:endParaRPr lang="ru-RU"/>
        </a:p>
      </dgm:t>
    </dgm:pt>
    <dgm:pt modelId="{2914A3A8-3F86-4F12-8926-D44A85083A02}" type="sibTrans" cxnId="{C38D80BC-3F3F-4006-BB05-212E8694536B}">
      <dgm:prSet/>
      <dgm:spPr/>
      <dgm:t>
        <a:bodyPr/>
        <a:lstStyle/>
        <a:p>
          <a:endParaRPr lang="ru-RU"/>
        </a:p>
      </dgm:t>
    </dgm:pt>
    <dgm:pt modelId="{71950C3E-164F-4CCA-A116-2F54304BAE26}">
      <dgm:prSet phldrT="[Текст]"/>
      <dgm:spPr/>
      <dgm:t>
        <a:bodyPr/>
        <a:lstStyle/>
        <a:p>
          <a:r>
            <a:rPr lang="ru-RU" dirty="0" smtClean="0"/>
            <a:t> </a:t>
          </a:r>
          <a:r>
            <a:rPr lang="ru-RU" dirty="0" err="1" smtClean="0"/>
            <a:t>Аманбаева</a:t>
          </a:r>
          <a:r>
            <a:rPr lang="ru-RU" dirty="0" smtClean="0"/>
            <a:t> Ф</a:t>
          </a:r>
          <a:endParaRPr lang="ru-RU" dirty="0"/>
        </a:p>
      </dgm:t>
    </dgm:pt>
    <dgm:pt modelId="{1C892D71-A096-42C4-BA97-C9E2ADC030B6}" type="parTrans" cxnId="{BD0B29C6-750F-45FA-A6D5-2503BBEBCCBD}">
      <dgm:prSet/>
      <dgm:spPr/>
      <dgm:t>
        <a:bodyPr/>
        <a:lstStyle/>
        <a:p>
          <a:endParaRPr lang="ru-RU"/>
        </a:p>
      </dgm:t>
    </dgm:pt>
    <dgm:pt modelId="{E0EC4400-F278-43E8-81D8-9CE14B378DC9}" type="sibTrans" cxnId="{BD0B29C6-750F-45FA-A6D5-2503BBEBCCBD}">
      <dgm:prSet/>
      <dgm:spPr/>
      <dgm:t>
        <a:bodyPr/>
        <a:lstStyle/>
        <a:p>
          <a:endParaRPr lang="ru-RU"/>
        </a:p>
      </dgm:t>
    </dgm:pt>
    <dgm:pt modelId="{61D34951-FDEB-49A1-9246-EDB9E95FC4C9}">
      <dgm:prSet phldrT="[Текст]"/>
      <dgm:spPr/>
      <dgm:t>
        <a:bodyPr/>
        <a:lstStyle/>
        <a:p>
          <a:r>
            <a:rPr lang="ru-RU" dirty="0" err="1" smtClean="0"/>
            <a:t>Анарбеков</a:t>
          </a:r>
          <a:r>
            <a:rPr lang="ru-RU" dirty="0" smtClean="0"/>
            <a:t> Б</a:t>
          </a:r>
          <a:endParaRPr lang="ru-RU" dirty="0"/>
        </a:p>
      </dgm:t>
    </dgm:pt>
    <dgm:pt modelId="{CB73C280-BB72-4F2D-999E-45A7EBD77BAE}" type="parTrans" cxnId="{0C9AD683-780A-4925-9120-0FEE91255CEC}">
      <dgm:prSet/>
      <dgm:spPr/>
      <dgm:t>
        <a:bodyPr/>
        <a:lstStyle/>
        <a:p>
          <a:endParaRPr lang="ru-RU"/>
        </a:p>
      </dgm:t>
    </dgm:pt>
    <dgm:pt modelId="{5CA9B5D9-C9B8-4677-908C-8A2600610787}" type="sibTrans" cxnId="{0C9AD683-780A-4925-9120-0FEE91255CEC}">
      <dgm:prSet/>
      <dgm:spPr/>
      <dgm:t>
        <a:bodyPr/>
        <a:lstStyle/>
        <a:p>
          <a:endParaRPr lang="ru-RU"/>
        </a:p>
      </dgm:t>
    </dgm:pt>
    <dgm:pt modelId="{D59F45AD-3230-4D3C-9ADF-01C775E6B11F}">
      <dgm:prSet phldrT="[Текст]"/>
      <dgm:spPr/>
      <dgm:t>
        <a:bodyPr/>
        <a:lstStyle/>
        <a:p>
          <a:r>
            <a:rPr lang="ru-RU" dirty="0" err="1" smtClean="0"/>
            <a:t>Тизме</a:t>
          </a:r>
          <a:r>
            <a:rPr lang="ru-RU" dirty="0" smtClean="0"/>
            <a:t> 3</a:t>
          </a:r>
          <a:endParaRPr lang="ru-RU" dirty="0"/>
        </a:p>
      </dgm:t>
    </dgm:pt>
    <dgm:pt modelId="{842145EF-42C8-47B0-9FC9-F542D3BD3BAA}" type="parTrans" cxnId="{EE9F3B92-DC7C-4F46-A131-3EA014C6F8A6}">
      <dgm:prSet/>
      <dgm:spPr/>
      <dgm:t>
        <a:bodyPr/>
        <a:lstStyle/>
        <a:p>
          <a:endParaRPr lang="ru-RU"/>
        </a:p>
      </dgm:t>
    </dgm:pt>
    <dgm:pt modelId="{E3A35BE3-DCCE-4ADC-8C8F-6322B62DCC06}" type="sibTrans" cxnId="{EE9F3B92-DC7C-4F46-A131-3EA014C6F8A6}">
      <dgm:prSet/>
      <dgm:spPr/>
      <dgm:t>
        <a:bodyPr/>
        <a:lstStyle/>
        <a:p>
          <a:endParaRPr lang="ru-RU"/>
        </a:p>
      </dgm:t>
    </dgm:pt>
    <dgm:pt modelId="{552B96DF-6726-4DDD-ABC2-2C0818724B25}">
      <dgm:prSet phldrT="[Текст]"/>
      <dgm:spPr/>
      <dgm:t>
        <a:bodyPr/>
        <a:lstStyle/>
        <a:p>
          <a:r>
            <a:rPr lang="ru-RU" dirty="0" err="1" smtClean="0"/>
            <a:t>Бектенбекова</a:t>
          </a:r>
          <a:r>
            <a:rPr lang="ru-RU" dirty="0" smtClean="0"/>
            <a:t> А</a:t>
          </a:r>
          <a:endParaRPr lang="ru-RU" dirty="0"/>
        </a:p>
      </dgm:t>
    </dgm:pt>
    <dgm:pt modelId="{75E50B57-41A3-466C-A628-D87B017E7BF4}" type="parTrans" cxnId="{09378CBB-3A54-43D5-BBD9-F86F414091B4}">
      <dgm:prSet/>
      <dgm:spPr/>
      <dgm:t>
        <a:bodyPr/>
        <a:lstStyle/>
        <a:p>
          <a:endParaRPr lang="ru-RU"/>
        </a:p>
      </dgm:t>
    </dgm:pt>
    <dgm:pt modelId="{E008D309-C3BB-41D5-8F13-36210A4B0DEC}" type="sibTrans" cxnId="{09378CBB-3A54-43D5-BBD9-F86F414091B4}">
      <dgm:prSet/>
      <dgm:spPr/>
      <dgm:t>
        <a:bodyPr/>
        <a:lstStyle/>
        <a:p>
          <a:endParaRPr lang="ru-RU"/>
        </a:p>
      </dgm:t>
    </dgm:pt>
    <dgm:pt modelId="{91A352D5-94CB-4B15-8C00-153DBC7D309C}">
      <dgm:prSet phldrT="[Текст]"/>
      <dgm:spPr/>
      <dgm:t>
        <a:bodyPr/>
        <a:lstStyle/>
        <a:p>
          <a:r>
            <a:rPr lang="ru-RU" dirty="0" err="1" smtClean="0"/>
            <a:t>Боруев</a:t>
          </a:r>
          <a:r>
            <a:rPr lang="ru-RU" dirty="0" smtClean="0"/>
            <a:t> Д</a:t>
          </a:r>
          <a:endParaRPr lang="ru-RU" dirty="0"/>
        </a:p>
      </dgm:t>
    </dgm:pt>
    <dgm:pt modelId="{C6DC9DCB-9382-4B94-B760-5D257469EEFF}" type="parTrans" cxnId="{6CC4F138-5FB5-4BDD-86AB-3B4775A670A6}">
      <dgm:prSet/>
      <dgm:spPr/>
      <dgm:t>
        <a:bodyPr/>
        <a:lstStyle/>
        <a:p>
          <a:endParaRPr lang="ru-RU"/>
        </a:p>
      </dgm:t>
    </dgm:pt>
    <dgm:pt modelId="{DF1C58F4-C105-4248-B51E-4A4C47343648}" type="sibTrans" cxnId="{6CC4F138-5FB5-4BDD-86AB-3B4775A670A6}">
      <dgm:prSet/>
      <dgm:spPr/>
      <dgm:t>
        <a:bodyPr/>
        <a:lstStyle/>
        <a:p>
          <a:endParaRPr lang="ru-RU"/>
        </a:p>
      </dgm:t>
    </dgm:pt>
    <dgm:pt modelId="{27C8A28F-178F-4A34-96CD-4B9B58E459D3}" type="pres">
      <dgm:prSet presAssocID="{D37601B1-F54A-4618-9271-5993EE24DD79}" presName="linearFlow" presStyleCnt="0">
        <dgm:presLayoutVars>
          <dgm:dir/>
          <dgm:animLvl val="lvl"/>
          <dgm:resizeHandles val="exact"/>
        </dgm:presLayoutVars>
      </dgm:prSet>
      <dgm:spPr/>
    </dgm:pt>
    <dgm:pt modelId="{65D01567-A35F-4625-A9C0-C6D6D406E42A}" type="pres">
      <dgm:prSet presAssocID="{935B85F2-1648-4CBE-B0E1-2BAC53DD1A5D}" presName="composite" presStyleCnt="0"/>
      <dgm:spPr/>
    </dgm:pt>
    <dgm:pt modelId="{2AAA2D21-72D0-4BD2-B55A-446F1A5E3B41}" type="pres">
      <dgm:prSet presAssocID="{935B85F2-1648-4CBE-B0E1-2BAC53DD1A5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AFD7569-48FB-415F-A69A-45F8E256345E}" type="pres">
      <dgm:prSet presAssocID="{935B85F2-1648-4CBE-B0E1-2BAC53DD1A5D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EB13D0-1981-4C27-8A03-AA1F517CB655}" type="pres">
      <dgm:prSet presAssocID="{F951F3A9-D850-40E1-9376-F3BE985A55B3}" presName="sp" presStyleCnt="0"/>
      <dgm:spPr/>
    </dgm:pt>
    <dgm:pt modelId="{87769DA6-8724-431E-90FC-B9CFBF1C3EA8}" type="pres">
      <dgm:prSet presAssocID="{A4515B51-2146-4371-BEE0-03886BADC0FC}" presName="composite" presStyleCnt="0"/>
      <dgm:spPr/>
    </dgm:pt>
    <dgm:pt modelId="{52E64BE6-A219-4112-94C5-35CB4E4DF9B9}" type="pres">
      <dgm:prSet presAssocID="{A4515B51-2146-4371-BEE0-03886BADC0F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E9C52DB-B8BC-4F4B-BF0B-15FF76857CD1}" type="pres">
      <dgm:prSet presAssocID="{A4515B51-2146-4371-BEE0-03886BADC0F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C79B3B-6BDB-4F5D-BC12-4E8AAF43DE2E}" type="pres">
      <dgm:prSet presAssocID="{2914A3A8-3F86-4F12-8926-D44A85083A02}" presName="sp" presStyleCnt="0"/>
      <dgm:spPr/>
    </dgm:pt>
    <dgm:pt modelId="{C98F5BCD-EDAB-451D-BDB1-301B7FE02A76}" type="pres">
      <dgm:prSet presAssocID="{D59F45AD-3230-4D3C-9ADF-01C775E6B11F}" presName="composite" presStyleCnt="0"/>
      <dgm:spPr/>
    </dgm:pt>
    <dgm:pt modelId="{F4A8B540-7CF9-46E0-A9AE-1A26DE70607C}" type="pres">
      <dgm:prSet presAssocID="{D59F45AD-3230-4D3C-9ADF-01C775E6B11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E4BA058-71F0-46C8-9F2E-197B2756E009}" type="pres">
      <dgm:prSet presAssocID="{D59F45AD-3230-4D3C-9ADF-01C775E6B11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BA419A9-0C7F-44E5-9339-3585E5F9A397}" srcId="{935B85F2-1648-4CBE-B0E1-2BAC53DD1A5D}" destId="{A0B7603B-6EB9-4B52-A284-8CF4237A3134}" srcOrd="1" destOrd="0" parTransId="{61BE806C-07FA-40DA-BE19-A526CF19771A}" sibTransId="{7160DD6F-86F7-4CD1-9C48-EA45E1C68B79}"/>
    <dgm:cxn modelId="{801C3B56-27BB-4E50-B500-5A9DC21E08B9}" srcId="{D37601B1-F54A-4618-9271-5993EE24DD79}" destId="{935B85F2-1648-4CBE-B0E1-2BAC53DD1A5D}" srcOrd="0" destOrd="0" parTransId="{FCDA1552-D048-44F0-B9E1-201E4CBD0525}" sibTransId="{F951F3A9-D850-40E1-9376-F3BE985A55B3}"/>
    <dgm:cxn modelId="{43BB7747-FAF4-4378-BA07-8EF76755581A}" type="presOf" srcId="{D37601B1-F54A-4618-9271-5993EE24DD79}" destId="{27C8A28F-178F-4A34-96CD-4B9B58E459D3}" srcOrd="0" destOrd="0" presId="urn:microsoft.com/office/officeart/2005/8/layout/chevron2"/>
    <dgm:cxn modelId="{06BF9511-5D3B-42B6-9972-C3D8C9C89015}" type="presOf" srcId="{552B96DF-6726-4DDD-ABC2-2C0818724B25}" destId="{BE4BA058-71F0-46C8-9F2E-197B2756E009}" srcOrd="0" destOrd="0" presId="urn:microsoft.com/office/officeart/2005/8/layout/chevron2"/>
    <dgm:cxn modelId="{EE9F3B92-DC7C-4F46-A131-3EA014C6F8A6}" srcId="{D37601B1-F54A-4618-9271-5993EE24DD79}" destId="{D59F45AD-3230-4D3C-9ADF-01C775E6B11F}" srcOrd="2" destOrd="0" parTransId="{842145EF-42C8-47B0-9FC9-F542D3BD3BAA}" sibTransId="{E3A35BE3-DCCE-4ADC-8C8F-6322B62DCC06}"/>
    <dgm:cxn modelId="{0C9AD683-780A-4925-9120-0FEE91255CEC}" srcId="{A4515B51-2146-4371-BEE0-03886BADC0FC}" destId="{61D34951-FDEB-49A1-9246-EDB9E95FC4C9}" srcOrd="1" destOrd="0" parTransId="{CB73C280-BB72-4F2D-999E-45A7EBD77BAE}" sibTransId="{5CA9B5D9-C9B8-4677-908C-8A2600610787}"/>
    <dgm:cxn modelId="{6CC4F138-5FB5-4BDD-86AB-3B4775A670A6}" srcId="{D59F45AD-3230-4D3C-9ADF-01C775E6B11F}" destId="{91A352D5-94CB-4B15-8C00-153DBC7D309C}" srcOrd="1" destOrd="0" parTransId="{C6DC9DCB-9382-4B94-B760-5D257469EEFF}" sibTransId="{DF1C58F4-C105-4248-B51E-4A4C47343648}"/>
    <dgm:cxn modelId="{C38D80BC-3F3F-4006-BB05-212E8694536B}" srcId="{D37601B1-F54A-4618-9271-5993EE24DD79}" destId="{A4515B51-2146-4371-BEE0-03886BADC0FC}" srcOrd="1" destOrd="0" parTransId="{4120FDEE-0812-47F8-80CE-C87582B85A97}" sibTransId="{2914A3A8-3F86-4F12-8926-D44A85083A02}"/>
    <dgm:cxn modelId="{2204C1B4-FEBA-4AD2-A9E3-BECA5AB30D23}" type="presOf" srcId="{D59F45AD-3230-4D3C-9ADF-01C775E6B11F}" destId="{F4A8B540-7CF9-46E0-A9AE-1A26DE70607C}" srcOrd="0" destOrd="0" presId="urn:microsoft.com/office/officeart/2005/8/layout/chevron2"/>
    <dgm:cxn modelId="{09378CBB-3A54-43D5-BBD9-F86F414091B4}" srcId="{D59F45AD-3230-4D3C-9ADF-01C775E6B11F}" destId="{552B96DF-6726-4DDD-ABC2-2C0818724B25}" srcOrd="0" destOrd="0" parTransId="{75E50B57-41A3-466C-A628-D87B017E7BF4}" sibTransId="{E008D309-C3BB-41D5-8F13-36210A4B0DEC}"/>
    <dgm:cxn modelId="{DEE64AA0-78F4-4F25-8EF9-7063A1D9EF5F}" type="presOf" srcId="{935B85F2-1648-4CBE-B0E1-2BAC53DD1A5D}" destId="{2AAA2D21-72D0-4BD2-B55A-446F1A5E3B41}" srcOrd="0" destOrd="0" presId="urn:microsoft.com/office/officeart/2005/8/layout/chevron2"/>
    <dgm:cxn modelId="{5750A1F7-61BF-489E-ADB4-9CB95E5EE8ED}" srcId="{935B85F2-1648-4CBE-B0E1-2BAC53DD1A5D}" destId="{24E39DFB-A3B2-47A5-9262-B09350E37643}" srcOrd="0" destOrd="0" parTransId="{6354C378-394B-4178-A42D-87C318C312CB}" sibTransId="{7CD0719B-5D73-4E55-B124-668658C2F742}"/>
    <dgm:cxn modelId="{F5BB233A-AAFD-4B2E-A9C0-BA563674AFFD}" type="presOf" srcId="{A4515B51-2146-4371-BEE0-03886BADC0FC}" destId="{52E64BE6-A219-4112-94C5-35CB4E4DF9B9}" srcOrd="0" destOrd="0" presId="urn:microsoft.com/office/officeart/2005/8/layout/chevron2"/>
    <dgm:cxn modelId="{BD0B29C6-750F-45FA-A6D5-2503BBEBCCBD}" srcId="{A4515B51-2146-4371-BEE0-03886BADC0FC}" destId="{71950C3E-164F-4CCA-A116-2F54304BAE26}" srcOrd="0" destOrd="0" parTransId="{1C892D71-A096-42C4-BA97-C9E2ADC030B6}" sibTransId="{E0EC4400-F278-43E8-81D8-9CE14B378DC9}"/>
    <dgm:cxn modelId="{E0BDE796-880A-4B05-AA6A-9F7BE197A663}" type="presOf" srcId="{24E39DFB-A3B2-47A5-9262-B09350E37643}" destId="{0AFD7569-48FB-415F-A69A-45F8E256345E}" srcOrd="0" destOrd="0" presId="urn:microsoft.com/office/officeart/2005/8/layout/chevron2"/>
    <dgm:cxn modelId="{75D0A070-F043-498B-BFF6-BF0CE76D1C53}" type="presOf" srcId="{A0B7603B-6EB9-4B52-A284-8CF4237A3134}" destId="{0AFD7569-48FB-415F-A69A-45F8E256345E}" srcOrd="0" destOrd="1" presId="urn:microsoft.com/office/officeart/2005/8/layout/chevron2"/>
    <dgm:cxn modelId="{DC5EA4C5-5EFD-4FC4-AB8C-1B1BDDE9F353}" type="presOf" srcId="{91A352D5-94CB-4B15-8C00-153DBC7D309C}" destId="{BE4BA058-71F0-46C8-9F2E-197B2756E009}" srcOrd="0" destOrd="1" presId="urn:microsoft.com/office/officeart/2005/8/layout/chevron2"/>
    <dgm:cxn modelId="{58C88A00-F977-4541-B044-1CFCA3DC8158}" type="presOf" srcId="{71950C3E-164F-4CCA-A116-2F54304BAE26}" destId="{FE9C52DB-B8BC-4F4B-BF0B-15FF76857CD1}" srcOrd="0" destOrd="0" presId="urn:microsoft.com/office/officeart/2005/8/layout/chevron2"/>
    <dgm:cxn modelId="{42A4F58F-B8A4-4AEA-ACE8-3EE4531F5003}" type="presOf" srcId="{61D34951-FDEB-49A1-9246-EDB9E95FC4C9}" destId="{FE9C52DB-B8BC-4F4B-BF0B-15FF76857CD1}" srcOrd="0" destOrd="1" presId="urn:microsoft.com/office/officeart/2005/8/layout/chevron2"/>
    <dgm:cxn modelId="{6083F92D-CBAB-4FF4-9C54-067EA3754114}" type="presParOf" srcId="{27C8A28F-178F-4A34-96CD-4B9B58E459D3}" destId="{65D01567-A35F-4625-A9C0-C6D6D406E42A}" srcOrd="0" destOrd="0" presId="urn:microsoft.com/office/officeart/2005/8/layout/chevron2"/>
    <dgm:cxn modelId="{01B9A9E2-F3DD-4A53-92CA-C159A2D1A02C}" type="presParOf" srcId="{65D01567-A35F-4625-A9C0-C6D6D406E42A}" destId="{2AAA2D21-72D0-4BD2-B55A-446F1A5E3B41}" srcOrd="0" destOrd="0" presId="urn:microsoft.com/office/officeart/2005/8/layout/chevron2"/>
    <dgm:cxn modelId="{20799DA3-2DEF-43B5-81E5-41C1D3DD7F15}" type="presParOf" srcId="{65D01567-A35F-4625-A9C0-C6D6D406E42A}" destId="{0AFD7569-48FB-415F-A69A-45F8E256345E}" srcOrd="1" destOrd="0" presId="urn:microsoft.com/office/officeart/2005/8/layout/chevron2"/>
    <dgm:cxn modelId="{A62F33D4-F54C-4082-8698-1D6AA9FC340B}" type="presParOf" srcId="{27C8A28F-178F-4A34-96CD-4B9B58E459D3}" destId="{8FEB13D0-1981-4C27-8A03-AA1F517CB655}" srcOrd="1" destOrd="0" presId="urn:microsoft.com/office/officeart/2005/8/layout/chevron2"/>
    <dgm:cxn modelId="{B2C12C7E-9954-40F5-AF09-90E209F0238D}" type="presParOf" srcId="{27C8A28F-178F-4A34-96CD-4B9B58E459D3}" destId="{87769DA6-8724-431E-90FC-B9CFBF1C3EA8}" srcOrd="2" destOrd="0" presId="urn:microsoft.com/office/officeart/2005/8/layout/chevron2"/>
    <dgm:cxn modelId="{D15DF069-DECF-41FB-9F81-E5961D53804E}" type="presParOf" srcId="{87769DA6-8724-431E-90FC-B9CFBF1C3EA8}" destId="{52E64BE6-A219-4112-94C5-35CB4E4DF9B9}" srcOrd="0" destOrd="0" presId="urn:microsoft.com/office/officeart/2005/8/layout/chevron2"/>
    <dgm:cxn modelId="{098C2F1A-B8A6-4AA2-90DB-66B853A419C7}" type="presParOf" srcId="{87769DA6-8724-431E-90FC-B9CFBF1C3EA8}" destId="{FE9C52DB-B8BC-4F4B-BF0B-15FF76857CD1}" srcOrd="1" destOrd="0" presId="urn:microsoft.com/office/officeart/2005/8/layout/chevron2"/>
    <dgm:cxn modelId="{FE2F0968-392E-45E5-B082-353786BDA4C7}" type="presParOf" srcId="{27C8A28F-178F-4A34-96CD-4B9B58E459D3}" destId="{34C79B3B-6BDB-4F5D-BC12-4E8AAF43DE2E}" srcOrd="3" destOrd="0" presId="urn:microsoft.com/office/officeart/2005/8/layout/chevron2"/>
    <dgm:cxn modelId="{18AEACC1-94E8-4EC4-81CB-9AD9B16C802A}" type="presParOf" srcId="{27C8A28F-178F-4A34-96CD-4B9B58E459D3}" destId="{C98F5BCD-EDAB-451D-BDB1-301B7FE02A76}" srcOrd="4" destOrd="0" presId="urn:microsoft.com/office/officeart/2005/8/layout/chevron2"/>
    <dgm:cxn modelId="{29BB0B11-1CBD-4713-BC1F-7EE17F5B7A0A}" type="presParOf" srcId="{C98F5BCD-EDAB-451D-BDB1-301B7FE02A76}" destId="{F4A8B540-7CF9-46E0-A9AE-1A26DE70607C}" srcOrd="0" destOrd="0" presId="urn:microsoft.com/office/officeart/2005/8/layout/chevron2"/>
    <dgm:cxn modelId="{CA075B32-A17D-4E2D-A3FD-D828AF4B80AB}" type="presParOf" srcId="{C98F5BCD-EDAB-451D-BDB1-301B7FE02A76}" destId="{BE4BA058-71F0-46C8-9F2E-197B2756E009}" srcOrd="1" destOrd="0" presId="urn:microsoft.com/office/officeart/2005/8/layout/chevron2"/>
  </dgm:cxnLst>
  <dgm:bg>
    <a:blipFill>
      <a:blip xmlns:r="http://schemas.openxmlformats.org/officeDocument/2006/relationships" r:embed="rId1"/>
      <a:tile tx="0" ty="0" sx="100000" sy="100000" flip="none" algn="tl"/>
    </a:blip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A2D21-72D0-4BD2-B55A-446F1A5E3B41}">
      <dsp:nvSpPr>
        <dsp:cNvPr id="0" name=""/>
        <dsp:cNvSpPr/>
      </dsp:nvSpPr>
      <dsp:spPr>
        <a:xfrm rot="5400000">
          <a:off x="-286501" y="288270"/>
          <a:ext cx="1910013" cy="1337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err="1" smtClean="0"/>
            <a:t>Тизме</a:t>
          </a:r>
          <a:r>
            <a:rPr lang="ru-RU" sz="3100" kern="1200" dirty="0" smtClean="0"/>
            <a:t> 1</a:t>
          </a:r>
          <a:endParaRPr lang="ru-RU" sz="3100" kern="1200" dirty="0"/>
        </a:p>
      </dsp:txBody>
      <dsp:txXfrm rot="-5400000">
        <a:off x="2" y="670273"/>
        <a:ext cx="1337009" cy="573004"/>
      </dsp:txXfrm>
    </dsp:sp>
    <dsp:sp modelId="{0AFD7569-48FB-415F-A69A-45F8E256345E}">
      <dsp:nvSpPr>
        <dsp:cNvPr id="0" name=""/>
        <dsp:cNvSpPr/>
      </dsp:nvSpPr>
      <dsp:spPr>
        <a:xfrm rot="5400000">
          <a:off x="6053598" y="-4714820"/>
          <a:ext cx="1241508" cy="106746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500" kern="1200" dirty="0" err="1" smtClean="0"/>
            <a:t>Акылбекова</a:t>
          </a:r>
          <a:r>
            <a:rPr lang="ru-RU" sz="3500" kern="1200" dirty="0" smtClean="0"/>
            <a:t> Н</a:t>
          </a:r>
          <a:endParaRPr lang="ru-RU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500" kern="1200" dirty="0" err="1" smtClean="0"/>
            <a:t>Аманбаева</a:t>
          </a:r>
          <a:r>
            <a:rPr lang="ru-RU" sz="3500" kern="1200" dirty="0" smtClean="0"/>
            <a:t> М</a:t>
          </a:r>
          <a:endParaRPr lang="ru-RU" sz="3500" kern="1200" dirty="0"/>
        </a:p>
      </dsp:txBody>
      <dsp:txXfrm rot="-5400000">
        <a:off x="1337010" y="62373"/>
        <a:ext cx="10614081" cy="1120298"/>
      </dsp:txXfrm>
    </dsp:sp>
    <dsp:sp modelId="{52E64BE6-A219-4112-94C5-35CB4E4DF9B9}">
      <dsp:nvSpPr>
        <dsp:cNvPr id="0" name=""/>
        <dsp:cNvSpPr/>
      </dsp:nvSpPr>
      <dsp:spPr>
        <a:xfrm rot="5400000">
          <a:off x="-286501" y="2007081"/>
          <a:ext cx="1910013" cy="1337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err="1" smtClean="0"/>
            <a:t>Тизме</a:t>
          </a:r>
          <a:r>
            <a:rPr lang="ru-RU" sz="3100" kern="1200" dirty="0" smtClean="0"/>
            <a:t> 2</a:t>
          </a:r>
          <a:endParaRPr lang="ru-RU" sz="3100" kern="1200" dirty="0"/>
        </a:p>
      </dsp:txBody>
      <dsp:txXfrm rot="-5400000">
        <a:off x="2" y="2389084"/>
        <a:ext cx="1337009" cy="573004"/>
      </dsp:txXfrm>
    </dsp:sp>
    <dsp:sp modelId="{FE9C52DB-B8BC-4F4B-BF0B-15FF76857CD1}">
      <dsp:nvSpPr>
        <dsp:cNvPr id="0" name=""/>
        <dsp:cNvSpPr/>
      </dsp:nvSpPr>
      <dsp:spPr>
        <a:xfrm rot="5400000">
          <a:off x="6053598" y="-2996009"/>
          <a:ext cx="1241508" cy="106746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500" kern="1200" dirty="0" smtClean="0"/>
            <a:t> </a:t>
          </a:r>
          <a:r>
            <a:rPr lang="ru-RU" sz="3500" kern="1200" dirty="0" err="1" smtClean="0"/>
            <a:t>Аманбаева</a:t>
          </a:r>
          <a:r>
            <a:rPr lang="ru-RU" sz="3500" kern="1200" dirty="0" smtClean="0"/>
            <a:t> Ф</a:t>
          </a:r>
          <a:endParaRPr lang="ru-RU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500" kern="1200" dirty="0" err="1" smtClean="0"/>
            <a:t>Анарбеков</a:t>
          </a:r>
          <a:r>
            <a:rPr lang="ru-RU" sz="3500" kern="1200" dirty="0" smtClean="0"/>
            <a:t> Б</a:t>
          </a:r>
          <a:endParaRPr lang="ru-RU" sz="3500" kern="1200" dirty="0"/>
        </a:p>
      </dsp:txBody>
      <dsp:txXfrm rot="-5400000">
        <a:off x="1337010" y="1781184"/>
        <a:ext cx="10614081" cy="1120298"/>
      </dsp:txXfrm>
    </dsp:sp>
    <dsp:sp modelId="{F4A8B540-7CF9-46E0-A9AE-1A26DE70607C}">
      <dsp:nvSpPr>
        <dsp:cNvPr id="0" name=""/>
        <dsp:cNvSpPr/>
      </dsp:nvSpPr>
      <dsp:spPr>
        <a:xfrm rot="5400000">
          <a:off x="-286501" y="3725892"/>
          <a:ext cx="1910013" cy="133700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err="1" smtClean="0"/>
            <a:t>Тизме</a:t>
          </a:r>
          <a:r>
            <a:rPr lang="ru-RU" sz="3100" kern="1200" dirty="0" smtClean="0"/>
            <a:t> 3</a:t>
          </a:r>
          <a:endParaRPr lang="ru-RU" sz="3100" kern="1200" dirty="0"/>
        </a:p>
      </dsp:txBody>
      <dsp:txXfrm rot="-5400000">
        <a:off x="2" y="4107895"/>
        <a:ext cx="1337009" cy="573004"/>
      </dsp:txXfrm>
    </dsp:sp>
    <dsp:sp modelId="{BE4BA058-71F0-46C8-9F2E-197B2756E009}">
      <dsp:nvSpPr>
        <dsp:cNvPr id="0" name=""/>
        <dsp:cNvSpPr/>
      </dsp:nvSpPr>
      <dsp:spPr>
        <a:xfrm rot="5400000">
          <a:off x="6053598" y="-1277198"/>
          <a:ext cx="1241508" cy="106746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500" kern="1200" dirty="0" err="1" smtClean="0"/>
            <a:t>Бектенбекова</a:t>
          </a:r>
          <a:r>
            <a:rPr lang="ru-RU" sz="3500" kern="1200" dirty="0" smtClean="0"/>
            <a:t> А</a:t>
          </a:r>
          <a:endParaRPr lang="ru-RU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3500" kern="1200" dirty="0" err="1" smtClean="0"/>
            <a:t>Боруев</a:t>
          </a:r>
          <a:r>
            <a:rPr lang="ru-RU" sz="3500" kern="1200" dirty="0" smtClean="0"/>
            <a:t> Д</a:t>
          </a:r>
          <a:endParaRPr lang="ru-RU" sz="3500" kern="1200" dirty="0"/>
        </a:p>
      </dsp:txBody>
      <dsp:txXfrm rot="-5400000">
        <a:off x="1337010" y="3499995"/>
        <a:ext cx="10614081" cy="1120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B7C4-D7E2-49A8-AA71-E85DA12814A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57A8-A6C5-4E3D-A83A-8B8531117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38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B7C4-D7E2-49A8-AA71-E85DA12814A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57A8-A6C5-4E3D-A83A-8B8531117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60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B7C4-D7E2-49A8-AA71-E85DA12814A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57A8-A6C5-4E3D-A83A-8B8531117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16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B7C4-D7E2-49A8-AA71-E85DA12814A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57A8-A6C5-4E3D-A83A-8B8531117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59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B7C4-D7E2-49A8-AA71-E85DA12814A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57A8-A6C5-4E3D-A83A-8B8531117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88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B7C4-D7E2-49A8-AA71-E85DA12814A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57A8-A6C5-4E3D-A83A-8B8531117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34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B7C4-D7E2-49A8-AA71-E85DA12814A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57A8-A6C5-4E3D-A83A-8B8531117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24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B7C4-D7E2-49A8-AA71-E85DA12814A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57A8-A6C5-4E3D-A83A-8B8531117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51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B7C4-D7E2-49A8-AA71-E85DA12814A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57A8-A6C5-4E3D-A83A-8B8531117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79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B7C4-D7E2-49A8-AA71-E85DA12814A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57A8-A6C5-4E3D-A83A-8B8531117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51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B7C4-D7E2-49A8-AA71-E85DA12814A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57A8-A6C5-4E3D-A83A-8B8531117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47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DB7C4-D7E2-49A8-AA71-E85DA12814AB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457A8-A6C5-4E3D-A83A-8B8531117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79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982" y="181265"/>
            <a:ext cx="12075017" cy="1325563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ru-R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Окуучулардын</a:t>
            </a:r>
            <a:r>
              <a:rPr lang="ru-RU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 </a:t>
            </a:r>
            <a:r>
              <a:rPr lang="ru-RU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тизмеси</a:t>
            </a:r>
            <a:endParaRPr lang="ru-RU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859010"/>
              </p:ext>
            </p:extLst>
          </p:nvPr>
        </p:nvGraphicFramePr>
        <p:xfrm>
          <a:off x="180304" y="1506828"/>
          <a:ext cx="12011696" cy="5351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8691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8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blipFill>
            <a:blip r:embed="rId3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ru-RU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Телефон   </a:t>
            </a:r>
            <a:r>
              <a:rPr lang="ru-RU" b="1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номерлери</a:t>
            </a:r>
            <a:endParaRPr lang="ru-RU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3516890"/>
              </p:ext>
            </p:extLst>
          </p:nvPr>
        </p:nvGraphicFramePr>
        <p:xfrm>
          <a:off x="838200" y="1825625"/>
          <a:ext cx="5181600" cy="4840220"/>
        </p:xfrm>
        <a:graphic>
          <a:graphicData uri="http://schemas.openxmlformats.org/drawingml/2006/table">
            <a:tbl>
              <a:tblPr firstRow="1" lastCol="1" bandRow="1">
                <a:tableStyleId>{93296810-A885-4BE3-A3E7-6D5BEEA58F35}</a:tableStyleId>
              </a:tblPr>
              <a:tblGrid>
                <a:gridCol w="2590800"/>
                <a:gridCol w="2590800"/>
              </a:tblGrid>
              <a:tr h="968044"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err="1" smtClean="0">
                          <a:solidFill>
                            <a:srgbClr val="FF0000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Аты</a:t>
                      </a:r>
                      <a:endParaRPr lang="ru-RU" sz="2000" b="1" i="0" dirty="0">
                        <a:solidFill>
                          <a:srgbClr val="FF0000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anchor="ctr">
                    <a:blipFill>
                      <a:blip r:embed="rId4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i="0" dirty="0" smtClean="0">
                          <a:solidFill>
                            <a:srgbClr val="FF0000"/>
                          </a:solidFill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№ телефону</a:t>
                      </a:r>
                      <a:endParaRPr lang="ru-RU" sz="2000" b="1" i="0" dirty="0">
                        <a:solidFill>
                          <a:srgbClr val="FF0000"/>
                        </a:solidFill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anchor="ctr">
                    <a:blipFill>
                      <a:blip r:embed="rId4"/>
                      <a:tile tx="0" ty="0" sx="100000" sy="100000" flip="none" algn="tl"/>
                    </a:blipFill>
                  </a:tcPr>
                </a:tc>
              </a:tr>
              <a:tr h="968044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Гулзат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0778 45 45 76</a:t>
                      </a:r>
                      <a:endParaRPr lang="ru-RU" dirty="0"/>
                    </a:p>
                  </a:txBody>
                  <a:tcPr/>
                </a:tc>
              </a:tr>
              <a:tr h="968044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Давлет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0502 56 78 56</a:t>
                      </a:r>
                      <a:endParaRPr lang="ru-RU" dirty="0"/>
                    </a:p>
                  </a:txBody>
                  <a:tcPr/>
                </a:tc>
              </a:tr>
              <a:tr h="968044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Берекет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0707 65 78 77</a:t>
                      </a:r>
                      <a:endParaRPr lang="ru-RU" dirty="0"/>
                    </a:p>
                  </a:txBody>
                  <a:tcPr/>
                </a:tc>
              </a:tr>
              <a:tr h="968044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Элмирбек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0220 34 86 51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6019800" cy="4720949"/>
          </a:xfrm>
        </p:spPr>
      </p:pic>
    </p:spTree>
    <p:extLst>
      <p:ext uri="{BB962C8B-B14F-4D97-AF65-F5344CB8AC3E}">
        <p14:creationId xmlns:p14="http://schemas.microsoft.com/office/powerpoint/2010/main" val="1581602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46</Words>
  <Application>Microsoft Office PowerPoint</Application>
  <PresentationFormat>Широкоэкранный</PresentationFormat>
  <Paragraphs>21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Adobe Fan Heiti Std B</vt:lpstr>
      <vt:lpstr>Arial</vt:lpstr>
      <vt:lpstr>Calibri</vt:lpstr>
      <vt:lpstr>Calibri Light</vt:lpstr>
      <vt:lpstr>Тема Office</vt:lpstr>
      <vt:lpstr>Окуучулардын  тизмеси</vt:lpstr>
      <vt:lpstr>Телефон   номерлери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3</cp:revision>
  <dcterms:created xsi:type="dcterms:W3CDTF">2023-12-06T16:34:00Z</dcterms:created>
  <dcterms:modified xsi:type="dcterms:W3CDTF">2023-12-06T16:51:41Z</dcterms:modified>
</cp:coreProperties>
</file>