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7" r:id="rId2"/>
    <p:sldId id="259" r:id="rId3"/>
    <p:sldId id="260" r:id="rId4"/>
    <p:sldId id="261" r:id="rId5"/>
    <p:sldId id="258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F49E8A6-AEAF-44A5-B124-7F2BC38BEBE1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D059A65-E641-41CF-9387-D95BD9FBDBB5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964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E8A6-AEAF-44A5-B124-7F2BC38BEBE1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59A65-E641-41CF-9387-D95BD9FBD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96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E8A6-AEAF-44A5-B124-7F2BC38BEBE1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59A65-E641-41CF-9387-D95BD9FBDBB5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731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E8A6-AEAF-44A5-B124-7F2BC38BEBE1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59A65-E641-41CF-9387-D95BD9FBDBB5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326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E8A6-AEAF-44A5-B124-7F2BC38BEBE1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59A65-E641-41CF-9387-D95BD9FBD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625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E8A6-AEAF-44A5-B124-7F2BC38BEBE1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59A65-E641-41CF-9387-D95BD9FBDBB5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360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E8A6-AEAF-44A5-B124-7F2BC38BEBE1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59A65-E641-41CF-9387-D95BD9FBDBB5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858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E8A6-AEAF-44A5-B124-7F2BC38BEBE1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59A65-E641-41CF-9387-D95BD9FBDBB5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483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E8A6-AEAF-44A5-B124-7F2BC38BEBE1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59A65-E641-41CF-9387-D95BD9FBDBB5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489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E8A6-AEAF-44A5-B124-7F2BC38BEBE1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59A65-E641-41CF-9387-D95BD9FBD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243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E8A6-AEAF-44A5-B124-7F2BC38BEBE1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59A65-E641-41CF-9387-D95BD9FBDBB5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637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E8A6-AEAF-44A5-B124-7F2BC38BEBE1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59A65-E641-41CF-9387-D95BD9FBD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8474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E8A6-AEAF-44A5-B124-7F2BC38BEBE1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59A65-E641-41CF-9387-D95BD9FBDBB5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608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E8A6-AEAF-44A5-B124-7F2BC38BEBE1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59A65-E641-41CF-9387-D95BD9FBDBB5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187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E8A6-AEAF-44A5-B124-7F2BC38BEBE1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59A65-E641-41CF-9387-D95BD9FBD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4348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E8A6-AEAF-44A5-B124-7F2BC38BEBE1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59A65-E641-41CF-9387-D95BD9FBDBB5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610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E8A6-AEAF-44A5-B124-7F2BC38BEBE1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59A65-E641-41CF-9387-D95BD9FBD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6693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F49E8A6-AEAF-44A5-B124-7F2BC38BEBE1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D059A65-E641-41CF-9387-D95BD9FBD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6553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3.wav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8.jp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5" Type="http://schemas.openxmlformats.org/officeDocument/2006/relationships/audio" Target="../media/audio5.wav"/><Relationship Id="rId4" Type="http://schemas.openxmlformats.org/officeDocument/2006/relationships/audio" Target="../media/audio4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9245" y="548640"/>
            <a:ext cx="816428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002060"/>
                </a:solidFill>
              </a:rPr>
              <a:t>Python</a:t>
            </a:r>
            <a:r>
              <a:rPr lang="en-US" sz="4400" dirty="0" smtClean="0"/>
              <a:t> </a:t>
            </a:r>
            <a:r>
              <a:rPr lang="ru-RU" sz="4400" dirty="0" err="1" smtClean="0">
                <a:solidFill>
                  <a:schemeClr val="accent2">
                    <a:lumMod val="75000"/>
                  </a:schemeClr>
                </a:solidFill>
              </a:rPr>
              <a:t>тилинде</a:t>
            </a:r>
            <a:r>
              <a:rPr lang="ru-RU" sz="4400" dirty="0" smtClean="0"/>
              <a:t> </a:t>
            </a:r>
            <a:r>
              <a:rPr lang="ru-RU" sz="4400" dirty="0" err="1" smtClean="0">
                <a:solidFill>
                  <a:schemeClr val="accent6">
                    <a:lumMod val="50000"/>
                  </a:schemeClr>
                </a:solidFill>
              </a:rPr>
              <a:t>берилиштердин</a:t>
            </a:r>
            <a:r>
              <a:rPr lang="ru-RU" sz="4400" dirty="0" smtClean="0"/>
              <a:t> </a:t>
            </a:r>
            <a:r>
              <a:rPr lang="ru-RU" sz="4400" dirty="0" err="1" smtClean="0">
                <a:solidFill>
                  <a:srgbClr val="FF0000"/>
                </a:solidFill>
              </a:rPr>
              <a:t>типтери</a:t>
            </a:r>
            <a:endParaRPr lang="ru-RU" sz="4400" dirty="0">
              <a:solidFill>
                <a:srgbClr val="FF0000"/>
              </a:solidFill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3879669" y="2142308"/>
            <a:ext cx="4846320" cy="70539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err="1" smtClean="0"/>
              <a:t>Берилиштердин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негизги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типтери</a:t>
            </a:r>
            <a:endParaRPr lang="ru-RU" sz="2400" b="1" dirty="0"/>
          </a:p>
        </p:txBody>
      </p:sp>
      <p:cxnSp>
        <p:nvCxnSpPr>
          <p:cNvPr id="5" name="Прямая со стрелкой 4"/>
          <p:cNvCxnSpPr>
            <a:stCxn id="3" idx="2"/>
          </p:cNvCxnSpPr>
          <p:nvPr/>
        </p:nvCxnSpPr>
        <p:spPr>
          <a:xfrm>
            <a:off x="6302829" y="2847703"/>
            <a:ext cx="0" cy="77070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5323114" y="3618411"/>
            <a:ext cx="2018212" cy="82296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ru-RU" dirty="0" err="1" smtClean="0">
                <a:solidFill>
                  <a:schemeClr val="tx1"/>
                </a:solidFill>
              </a:rPr>
              <a:t>Бутун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сандар</a:t>
            </a:r>
            <a:endParaRPr lang="en-US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dirty="0" err="1" smtClean="0">
                <a:solidFill>
                  <a:schemeClr val="tx1"/>
                </a:solidFill>
              </a:rPr>
              <a:t>int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532222" y="3522616"/>
            <a:ext cx="2427515" cy="91875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ru-RU" dirty="0" err="1" smtClean="0">
                <a:solidFill>
                  <a:schemeClr val="tx1"/>
                </a:solidFill>
              </a:rPr>
              <a:t>Символдук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сандар</a:t>
            </a:r>
            <a:endParaRPr lang="ru-RU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dirty="0" err="1" smtClean="0">
                <a:solidFill>
                  <a:schemeClr val="tx1"/>
                </a:solidFill>
              </a:rPr>
              <a:t>str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175656" y="3618410"/>
            <a:ext cx="2704013" cy="82296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>
                <a:solidFill>
                  <a:schemeClr val="tx1"/>
                </a:solidFill>
              </a:rPr>
              <a:t>Чыныгы</a:t>
            </a:r>
            <a:r>
              <a:rPr lang="ru-RU" dirty="0" smtClean="0">
                <a:solidFill>
                  <a:schemeClr val="tx1"/>
                </a:solidFill>
              </a:rPr>
              <a:t> сан </a:t>
            </a:r>
            <a:r>
              <a:rPr lang="ru-RU" dirty="0" err="1" smtClean="0">
                <a:solidFill>
                  <a:schemeClr val="tx1"/>
                </a:solidFill>
              </a:rPr>
              <a:t>маанилери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float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" name="Соединительная линия уступом 9"/>
          <p:cNvCxnSpPr>
            <a:stCxn id="3" idx="1"/>
            <a:endCxn id="8" idx="0"/>
          </p:cNvCxnSpPr>
          <p:nvPr/>
        </p:nvCxnSpPr>
        <p:spPr>
          <a:xfrm rot="10800000" flipV="1">
            <a:off x="2527663" y="2495006"/>
            <a:ext cx="1352006" cy="112340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Соединительная линия уступом 11"/>
          <p:cNvCxnSpPr>
            <a:stCxn id="3" idx="3"/>
          </p:cNvCxnSpPr>
          <p:nvPr/>
        </p:nvCxnSpPr>
        <p:spPr>
          <a:xfrm>
            <a:off x="8725989" y="2495006"/>
            <a:ext cx="901337" cy="1027609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93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50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6975" y="1146220"/>
            <a:ext cx="10740979" cy="50167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1) 5 </a:t>
            </a:r>
            <a:r>
              <a:rPr lang="ru-RU" sz="3200" b="1" dirty="0" err="1" smtClean="0"/>
              <a:t>сандан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турган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тизме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тузгуло</a:t>
            </a:r>
            <a:r>
              <a:rPr lang="ru-RU" sz="3200" b="1" dirty="0" smtClean="0"/>
              <a:t>. </a:t>
            </a:r>
            <a:r>
              <a:rPr lang="ru-RU" sz="3200" b="1" dirty="0" err="1" smtClean="0"/>
              <a:t>Экранга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алардын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суммасын</a:t>
            </a:r>
            <a:r>
              <a:rPr lang="ru-RU" sz="3200" b="1" dirty="0" smtClean="0"/>
              <a:t>, </a:t>
            </a:r>
            <a:r>
              <a:rPr lang="ru-RU" sz="3200" b="1" dirty="0" err="1" smtClean="0"/>
              <a:t>максималдык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жана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минимальдык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элементтерин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чыгаргыла</a:t>
            </a:r>
            <a:r>
              <a:rPr lang="ru-RU" sz="3200" b="1" dirty="0" smtClean="0"/>
              <a:t>. </a:t>
            </a:r>
            <a:r>
              <a:rPr lang="ru-RU" sz="3200" b="1" dirty="0" err="1" smtClean="0"/>
              <a:t>Чыгаруу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учун</a:t>
            </a:r>
            <a:r>
              <a:rPr lang="ru-RU" sz="3200" b="1" dirty="0" smtClean="0"/>
              <a:t> </a:t>
            </a:r>
            <a:r>
              <a:rPr lang="en-US" sz="3200" b="1" dirty="0" smtClean="0"/>
              <a:t>Python </a:t>
            </a:r>
            <a:r>
              <a:rPr lang="ru-RU" sz="3200" b="1" dirty="0" err="1" smtClean="0"/>
              <a:t>тилинде</a:t>
            </a:r>
            <a:r>
              <a:rPr lang="ru-RU" sz="3200" b="1" dirty="0" smtClean="0"/>
              <a:t> </a:t>
            </a:r>
            <a:r>
              <a:rPr lang="en-US" sz="3200" b="1" dirty="0" smtClean="0"/>
              <a:t>Sum(), max(), min() </a:t>
            </a:r>
            <a:r>
              <a:rPr lang="ru-RU" sz="3200" b="1" dirty="0" err="1" smtClean="0"/>
              <a:t>функцияларын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колдонгула</a:t>
            </a:r>
            <a:r>
              <a:rPr lang="ru-RU" sz="3200" b="1" dirty="0" smtClean="0"/>
              <a:t>.</a:t>
            </a:r>
          </a:p>
          <a:p>
            <a:r>
              <a:rPr lang="en-US" sz="3200" b="1" dirty="0" smtClean="0"/>
              <a:t> </a:t>
            </a:r>
            <a:r>
              <a:rPr lang="ru-RU" sz="3200" b="1" dirty="0" err="1" smtClean="0"/>
              <a:t>Чыгаруу</a:t>
            </a:r>
            <a:r>
              <a:rPr lang="ru-RU" sz="3200" b="1" dirty="0" smtClean="0"/>
              <a:t>:</a:t>
            </a:r>
            <a:r>
              <a:rPr lang="en-US" sz="3200" b="1" dirty="0" smtClean="0"/>
              <a:t>                                                  </a:t>
            </a:r>
            <a:endParaRPr lang="ru-RU" sz="3200" b="1" dirty="0"/>
          </a:p>
          <a:p>
            <a:r>
              <a:rPr lang="en-US" sz="3200" b="1" dirty="0"/>
              <a:t>list=[2,4,5,7,9</a:t>
            </a:r>
            <a:r>
              <a:rPr lang="en-US" sz="3200" b="1" dirty="0" smtClean="0"/>
              <a:t>]</a:t>
            </a:r>
            <a:r>
              <a:rPr lang="ru-RU" sz="3200" b="1" dirty="0" smtClean="0"/>
              <a:t>      </a:t>
            </a:r>
            <a:endParaRPr lang="en-US" sz="3200" b="1" dirty="0" smtClean="0"/>
          </a:p>
          <a:p>
            <a:r>
              <a:rPr lang="en-US" sz="3200" b="1" dirty="0"/>
              <a:t>print(list</a:t>
            </a:r>
            <a:r>
              <a:rPr lang="en-US" sz="3200" b="1" dirty="0" smtClean="0"/>
              <a:t>)</a:t>
            </a:r>
            <a:r>
              <a:rPr lang="ru-RU" sz="3200" b="1" dirty="0" smtClean="0"/>
              <a:t>	</a:t>
            </a:r>
            <a:r>
              <a:rPr lang="en-US" sz="3200" b="1" dirty="0" smtClean="0"/>
              <a:t>                          </a:t>
            </a:r>
            <a:r>
              <a:rPr lang="ru-RU" sz="3200" b="1" dirty="0" smtClean="0"/>
              <a:t>	</a:t>
            </a:r>
            <a:r>
              <a:rPr lang="en-US" sz="3200" b="1" dirty="0" smtClean="0"/>
              <a:t>                            </a:t>
            </a:r>
            <a:r>
              <a:rPr lang="en-US" sz="2800" b="1" dirty="0" smtClean="0"/>
              <a:t>[ 2,4,5,7,9]</a:t>
            </a:r>
            <a:r>
              <a:rPr lang="ru-RU" sz="2800" b="1" dirty="0" smtClean="0"/>
              <a:t>	</a:t>
            </a:r>
            <a:r>
              <a:rPr lang="ru-RU" sz="3200" b="1" dirty="0" smtClean="0"/>
              <a:t>	</a:t>
            </a:r>
            <a:endParaRPr lang="en-US" sz="3200" b="1" dirty="0"/>
          </a:p>
          <a:p>
            <a:r>
              <a:rPr lang="en-US" sz="3200" b="1" dirty="0" smtClean="0"/>
              <a:t>print</a:t>
            </a:r>
            <a:r>
              <a:rPr lang="en-US" sz="3200" b="1" dirty="0"/>
              <a:t>("5 </a:t>
            </a:r>
            <a:r>
              <a:rPr lang="ru-RU" sz="3200" b="1" dirty="0" err="1"/>
              <a:t>сандын</a:t>
            </a:r>
            <a:r>
              <a:rPr lang="ru-RU" sz="3200" b="1" dirty="0"/>
              <a:t> </a:t>
            </a:r>
            <a:r>
              <a:rPr lang="ru-RU" sz="3200" b="1" dirty="0" err="1"/>
              <a:t>суммасы</a:t>
            </a:r>
            <a:r>
              <a:rPr lang="ru-RU" sz="3200" b="1" dirty="0"/>
              <a:t>:-",</a:t>
            </a:r>
            <a:r>
              <a:rPr lang="en-US" sz="3200" b="1" dirty="0"/>
              <a:t>sum(list</a:t>
            </a:r>
            <a:r>
              <a:rPr lang="en-US" sz="3200" b="1" dirty="0" smtClean="0"/>
              <a:t>))           S  = 27    </a:t>
            </a:r>
            <a:endParaRPr lang="en-US" sz="3200" b="1" dirty="0"/>
          </a:p>
          <a:p>
            <a:r>
              <a:rPr lang="en-US" sz="3200" b="1" dirty="0"/>
              <a:t>print("5 </a:t>
            </a:r>
            <a:r>
              <a:rPr lang="ru-RU" sz="3200" b="1" dirty="0" err="1"/>
              <a:t>сандын</a:t>
            </a:r>
            <a:r>
              <a:rPr lang="ru-RU" sz="3200" b="1" dirty="0"/>
              <a:t> максимуму:-",</a:t>
            </a:r>
            <a:r>
              <a:rPr lang="en-US" sz="3200" b="1" dirty="0"/>
              <a:t>max(list</a:t>
            </a:r>
            <a:r>
              <a:rPr lang="en-US" sz="3200" b="1" dirty="0" smtClean="0"/>
              <a:t>))       max=9</a:t>
            </a:r>
            <a:endParaRPr lang="en-US" sz="3200" b="1" dirty="0"/>
          </a:p>
          <a:p>
            <a:r>
              <a:rPr lang="en-US" sz="3200" b="1" dirty="0"/>
              <a:t>print("5 </a:t>
            </a:r>
            <a:r>
              <a:rPr lang="ru-RU" sz="3200" b="1" dirty="0" err="1"/>
              <a:t>сандын</a:t>
            </a:r>
            <a:r>
              <a:rPr lang="ru-RU" sz="3200" b="1" dirty="0"/>
              <a:t> минимуму:-",</a:t>
            </a:r>
            <a:r>
              <a:rPr lang="en-US" sz="3200" b="1" dirty="0"/>
              <a:t>min(list</a:t>
            </a:r>
            <a:r>
              <a:rPr lang="en-US" sz="3200" b="1" dirty="0" smtClean="0"/>
              <a:t>))         min=2</a:t>
            </a:r>
            <a:endParaRPr lang="ru-RU" sz="3200" b="1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862884" y="540913"/>
            <a:ext cx="6130344" cy="6053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i="1" dirty="0"/>
              <a:t>КОМПЬЮТЕРДИК ПРАКТИКУМ</a:t>
            </a:r>
            <a:r>
              <a:rPr lang="ru-RU" b="1" dirty="0"/>
              <a:t>:</a:t>
            </a: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704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636814"/>
            <a:ext cx="10793186" cy="1649185"/>
          </a:xfrm>
        </p:spPr>
        <p:txBody>
          <a:bodyPr>
            <a:normAutofit/>
          </a:bodyPr>
          <a:lstStyle/>
          <a:p>
            <a:r>
              <a:rPr lang="ru-RU" dirty="0" smtClean="0"/>
              <a:t>2) </a:t>
            </a:r>
            <a:r>
              <a:rPr lang="ru-RU" sz="4000" dirty="0" smtClean="0"/>
              <a:t>5 </a:t>
            </a:r>
            <a:r>
              <a:rPr lang="ru-RU" sz="4000" dirty="0" err="1" smtClean="0"/>
              <a:t>элементтен</a:t>
            </a:r>
            <a:r>
              <a:rPr lang="ru-RU" sz="4000" dirty="0" smtClean="0"/>
              <a:t> </a:t>
            </a:r>
            <a:r>
              <a:rPr lang="ru-RU" sz="4000" dirty="0" err="1" smtClean="0"/>
              <a:t>турган</a:t>
            </a:r>
            <a:r>
              <a:rPr lang="ru-RU" sz="4000" dirty="0" smtClean="0"/>
              <a:t> </a:t>
            </a:r>
            <a:r>
              <a:rPr lang="ru-RU" sz="4000" dirty="0" err="1" smtClean="0"/>
              <a:t>тизмени</a:t>
            </a:r>
            <a:r>
              <a:rPr lang="ru-RU" sz="4000" dirty="0" smtClean="0"/>
              <a:t> </a:t>
            </a:r>
            <a:r>
              <a:rPr lang="ru-RU" sz="4000" dirty="0" err="1" smtClean="0"/>
              <a:t>тузгул</a:t>
            </a:r>
            <a:r>
              <a:rPr lang="ru-RU" sz="4000" dirty="0" err="1"/>
              <a:t>ѳ</a:t>
            </a:r>
            <a:r>
              <a:rPr lang="ru-RU" sz="4000" dirty="0" err="1" smtClean="0"/>
              <a:t>.Тизменин</a:t>
            </a:r>
            <a:r>
              <a:rPr lang="ru-RU" sz="4000" dirty="0" smtClean="0"/>
              <a:t> </a:t>
            </a:r>
            <a:r>
              <a:rPr lang="ru-RU" sz="4000" dirty="0" err="1" smtClean="0"/>
              <a:t>биринчи</a:t>
            </a:r>
            <a:r>
              <a:rPr lang="ru-RU" sz="4000" dirty="0" smtClean="0"/>
              <a:t> </a:t>
            </a:r>
            <a:r>
              <a:rPr lang="ru-RU" sz="4000" dirty="0" err="1" smtClean="0"/>
              <a:t>жана</a:t>
            </a:r>
            <a:r>
              <a:rPr lang="ru-RU" sz="4000" dirty="0" smtClean="0"/>
              <a:t> </a:t>
            </a:r>
            <a:r>
              <a:rPr lang="ru-RU" sz="4000" dirty="0" err="1" smtClean="0"/>
              <a:t>акыркы</a:t>
            </a:r>
            <a:r>
              <a:rPr lang="ru-RU" sz="4000" dirty="0" smtClean="0"/>
              <a:t> </a:t>
            </a:r>
            <a:r>
              <a:rPr lang="ru-RU" sz="4000" dirty="0" err="1" smtClean="0"/>
              <a:t>элементтерин</a:t>
            </a:r>
            <a:r>
              <a:rPr lang="ru-RU" sz="4000" dirty="0" smtClean="0"/>
              <a:t> </a:t>
            </a:r>
            <a:r>
              <a:rPr lang="ru-RU" sz="4000" dirty="0" err="1" smtClean="0"/>
              <a:t>чыгаргыла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0" y="2560320"/>
            <a:ext cx="10009413" cy="3310128"/>
          </a:xfrm>
        </p:spPr>
        <p:txBody>
          <a:bodyPr/>
          <a:lstStyle/>
          <a:p>
            <a:r>
              <a:rPr lang="ru-RU" sz="3200" dirty="0" err="1" smtClean="0"/>
              <a:t>Чыгаруу</a:t>
            </a:r>
            <a:r>
              <a:rPr lang="ru-RU" sz="3200" dirty="0" smtClean="0"/>
              <a:t>:</a:t>
            </a:r>
            <a:endParaRPr lang="ru-RU" sz="4400" dirty="0" smtClean="0"/>
          </a:p>
          <a:p>
            <a:r>
              <a:rPr lang="en-US" sz="4800" dirty="0" smtClean="0"/>
              <a:t>a</a:t>
            </a:r>
            <a:r>
              <a:rPr lang="en-US" sz="3600" dirty="0" smtClean="0"/>
              <a:t>=[ </a:t>
            </a:r>
            <a:r>
              <a:rPr lang="ru-RU" sz="3600" dirty="0" err="1" smtClean="0"/>
              <a:t>Нилюфар,мадина,Фатима,Айтунук,Бексейит</a:t>
            </a:r>
            <a:r>
              <a:rPr lang="en-US" dirty="0" smtClean="0"/>
              <a:t>]</a:t>
            </a:r>
            <a:endParaRPr lang="ru-RU" dirty="0" smtClean="0"/>
          </a:p>
          <a:p>
            <a:r>
              <a:rPr lang="en-US" sz="3600" dirty="0" smtClean="0"/>
              <a:t>Print(a[0])</a:t>
            </a:r>
          </a:p>
          <a:p>
            <a:r>
              <a:rPr lang="en-US" sz="3600" dirty="0" smtClean="0"/>
              <a:t>Print(a[4])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93640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636814"/>
            <a:ext cx="10793186" cy="1649185"/>
          </a:xfrm>
        </p:spPr>
        <p:txBody>
          <a:bodyPr>
            <a:normAutofit fontScale="90000"/>
          </a:bodyPr>
          <a:lstStyle/>
          <a:p>
            <a:r>
              <a:rPr lang="en-US" dirty="0"/>
              <a:t>3</a:t>
            </a:r>
            <a:r>
              <a:rPr lang="ru-RU" dirty="0" smtClean="0"/>
              <a:t>) </a:t>
            </a:r>
            <a:r>
              <a:rPr lang="en-US" sz="4000" dirty="0" smtClean="0">
                <a:solidFill>
                  <a:srgbClr val="FF0000"/>
                </a:solidFill>
              </a:rPr>
              <a:t>a</a:t>
            </a:r>
            <a:r>
              <a:rPr lang="en-US" sz="4000" dirty="0" smtClean="0"/>
              <a:t>=</a:t>
            </a:r>
            <a:r>
              <a:rPr lang="en-US" sz="4000" dirty="0" smtClean="0">
                <a:solidFill>
                  <a:srgbClr val="FF0000"/>
                </a:solidFill>
              </a:rPr>
              <a:t>[</a:t>
            </a:r>
            <a:r>
              <a:rPr lang="en-US" sz="4000" dirty="0" smtClean="0"/>
              <a:t>1,2,3,5,8,13,21,34,55,89</a:t>
            </a:r>
            <a:r>
              <a:rPr lang="en-US" sz="4000" dirty="0" smtClean="0">
                <a:solidFill>
                  <a:srgbClr val="FF0000"/>
                </a:solidFill>
              </a:rPr>
              <a:t>]</a:t>
            </a:r>
            <a:r>
              <a:rPr lang="en-US" sz="4000" dirty="0" smtClean="0"/>
              <a:t> </a:t>
            </a:r>
            <a:r>
              <a:rPr lang="ru-RU" sz="4000" dirty="0" err="1" smtClean="0"/>
              <a:t>тизмеси</a:t>
            </a:r>
            <a:r>
              <a:rPr lang="ru-RU" sz="4000" dirty="0" smtClean="0"/>
              <a:t> </a:t>
            </a:r>
            <a:r>
              <a:rPr lang="ru-RU" sz="4000" dirty="0" err="1" smtClean="0"/>
              <a:t>берилген.экранга</a:t>
            </a:r>
            <a:r>
              <a:rPr lang="ru-RU" sz="4000" dirty="0" smtClean="0"/>
              <a:t> </a:t>
            </a:r>
            <a:r>
              <a:rPr lang="en-US" sz="4000" dirty="0" smtClean="0">
                <a:solidFill>
                  <a:srgbClr val="FF0000"/>
                </a:solidFill>
              </a:rPr>
              <a:t>For</a:t>
            </a:r>
            <a:r>
              <a:rPr lang="en-US" sz="4000" dirty="0" smtClean="0"/>
              <a:t> </a:t>
            </a:r>
            <a:r>
              <a:rPr lang="ru-RU" sz="4000" dirty="0" err="1" smtClean="0"/>
              <a:t>циклин</a:t>
            </a:r>
            <a:r>
              <a:rPr lang="ru-RU" sz="4000" dirty="0" smtClean="0"/>
              <a:t> </a:t>
            </a:r>
            <a:r>
              <a:rPr lang="ru-RU" sz="4000" dirty="0" err="1" smtClean="0"/>
              <a:t>колдонуп</a:t>
            </a:r>
            <a:r>
              <a:rPr lang="ru-RU" sz="4000" dirty="0" smtClean="0"/>
              <a:t> </a:t>
            </a:r>
            <a:r>
              <a:rPr lang="ru-RU" sz="4000" dirty="0" err="1" smtClean="0"/>
              <a:t>тизменин</a:t>
            </a:r>
            <a:r>
              <a:rPr lang="ru-RU" sz="4000" dirty="0" smtClean="0"/>
              <a:t> так </a:t>
            </a:r>
            <a:r>
              <a:rPr lang="ru-RU" sz="4000" dirty="0" err="1" smtClean="0"/>
              <a:t>элементтерин</a:t>
            </a:r>
            <a:r>
              <a:rPr lang="ru-RU" sz="4000" dirty="0" smtClean="0"/>
              <a:t> </a:t>
            </a:r>
            <a:r>
              <a:rPr lang="ru-RU" sz="4000" dirty="0" err="1" smtClean="0"/>
              <a:t>чыгаргыла</a:t>
            </a:r>
            <a:r>
              <a:rPr lang="en-US" sz="4000" dirty="0"/>
              <a:t>.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0" y="2560320"/>
            <a:ext cx="10009413" cy="3310128"/>
          </a:xfrm>
        </p:spPr>
        <p:txBody>
          <a:bodyPr>
            <a:normAutofit/>
          </a:bodyPr>
          <a:lstStyle/>
          <a:p>
            <a:r>
              <a:rPr lang="ru-RU" sz="3200" dirty="0" err="1" smtClean="0"/>
              <a:t>Чыгаруу</a:t>
            </a:r>
            <a:r>
              <a:rPr lang="ru-RU" sz="3200" dirty="0" smtClean="0"/>
              <a:t>:</a:t>
            </a:r>
          </a:p>
          <a:p>
            <a:r>
              <a:rPr lang="en-US" sz="3200" dirty="0"/>
              <a:t>a</a:t>
            </a:r>
            <a:r>
              <a:rPr lang="en-US" sz="3200" dirty="0" smtClean="0"/>
              <a:t>=[1,2,3,5,8,13,21,34,55,89]</a:t>
            </a:r>
          </a:p>
          <a:p>
            <a:r>
              <a:rPr lang="en-US" sz="3200" dirty="0" smtClean="0"/>
              <a:t>For </a:t>
            </a:r>
            <a:r>
              <a:rPr lang="en-US" sz="3200" dirty="0" err="1" smtClean="0"/>
              <a:t>i</a:t>
            </a:r>
            <a:r>
              <a:rPr lang="en-US" sz="3200" dirty="0" smtClean="0"/>
              <a:t> in a:</a:t>
            </a:r>
          </a:p>
          <a:p>
            <a:pPr lvl="1"/>
            <a:r>
              <a:rPr lang="en-US" sz="2800" dirty="0" smtClean="0"/>
              <a:t>If i%2==1:</a:t>
            </a:r>
          </a:p>
          <a:p>
            <a:pPr lvl="1"/>
            <a:r>
              <a:rPr lang="en-US" sz="2800" dirty="0"/>
              <a:t> </a:t>
            </a:r>
            <a:r>
              <a:rPr lang="en-US" sz="2800" dirty="0" smtClean="0"/>
              <a:t>print(I, end=‘  ‘ )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394391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92765" y="0"/>
            <a:ext cx="6052859" cy="738663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008914" y="0"/>
            <a:ext cx="6183086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93913" y="212086"/>
            <a:ext cx="496275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ru-RU" sz="3600" b="1" cap="none" spc="0" dirty="0" err="1" smtClean="0">
                <a:ln/>
                <a:solidFill>
                  <a:srgbClr val="FF0000"/>
                </a:solidFill>
                <a:effectLst/>
              </a:rPr>
              <a:t>Программалоо</a:t>
            </a:r>
            <a:r>
              <a:rPr lang="ru-RU" sz="3600" b="1" cap="none" spc="0" dirty="0" smtClean="0">
                <a:ln/>
                <a:solidFill>
                  <a:srgbClr val="FF0000"/>
                </a:solidFill>
                <a:effectLst/>
              </a:rPr>
              <a:t> тили</a:t>
            </a:r>
            <a:endParaRPr lang="ru-RU" sz="3600" b="1" cap="none" spc="0" dirty="0">
              <a:ln/>
              <a:solidFill>
                <a:srgbClr val="FF0000"/>
              </a:solidFill>
              <a:effectLst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" y="0"/>
            <a:ext cx="803036" cy="83588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914" y="0"/>
            <a:ext cx="6183086" cy="68580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404949" y="1070503"/>
            <a:ext cx="5493941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6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Тема</a:t>
            </a:r>
            <a:r>
              <a:rPr lang="ru-RU" sz="6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:</a:t>
            </a:r>
          </a:p>
          <a:p>
            <a:pPr algn="ctr"/>
            <a:r>
              <a:rPr lang="ru-RU" sz="6600" b="1" cap="none" spc="0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Тизмелер</a:t>
            </a:r>
            <a:r>
              <a:rPr lang="ru-RU" sz="66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, </a:t>
            </a:r>
            <a:r>
              <a:rPr lang="ru-RU" sz="6600" b="1" cap="none" spc="0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кортеждер</a:t>
            </a:r>
            <a:endParaRPr lang="ru-RU" sz="6600" b="1" cap="none" spc="0" dirty="0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00206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r>
              <a:rPr lang="ru-RU" sz="54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ж</a:t>
            </a:r>
            <a:r>
              <a:rPr lang="ru-RU" sz="5400" b="1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ана</a:t>
            </a:r>
            <a:r>
              <a:rPr lang="ru-RU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ru-RU" sz="7200" b="1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сѳздуктѳр</a:t>
            </a:r>
            <a:endParaRPr lang="ru-RU" sz="7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00206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12345" y="0"/>
            <a:ext cx="6231906" cy="73866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400" dirty="0" err="1" smtClean="0">
                <a:solidFill>
                  <a:srgbClr val="FF0000"/>
                </a:solidFill>
              </a:rPr>
              <a:t>Тизме</a:t>
            </a:r>
            <a:r>
              <a:rPr lang="ru-RU" sz="2400" dirty="0" smtClean="0">
                <a:solidFill>
                  <a:srgbClr val="FF0000"/>
                </a:solidFill>
              </a:rPr>
              <a:t>, кортеж </a:t>
            </a:r>
            <a:r>
              <a:rPr lang="ru-RU" sz="2400" dirty="0" err="1" smtClean="0">
                <a:solidFill>
                  <a:srgbClr val="FF0000"/>
                </a:solidFill>
              </a:rPr>
              <a:t>жана</a:t>
            </a:r>
            <a:r>
              <a:rPr lang="ru-RU" sz="2400" dirty="0" smtClean="0">
                <a:solidFill>
                  <a:srgbClr val="FF0000"/>
                </a:solidFill>
              </a:rPr>
              <a:t> </a:t>
            </a:r>
            <a:r>
              <a:rPr lang="ru-RU" sz="2400" dirty="0" err="1" smtClean="0">
                <a:solidFill>
                  <a:srgbClr val="FF0000"/>
                </a:solidFill>
              </a:rPr>
              <a:t>сѳздуктѳр</a:t>
            </a:r>
            <a:r>
              <a:rPr lang="ru-RU" sz="2400" dirty="0" smtClean="0">
                <a:solidFill>
                  <a:srgbClr val="FF0000"/>
                </a:solidFill>
              </a:rPr>
              <a:t> </a:t>
            </a:r>
            <a:r>
              <a:rPr lang="ru-RU" sz="2400" dirty="0" err="1" smtClean="0">
                <a:solidFill>
                  <a:srgbClr val="FF0000"/>
                </a:solidFill>
              </a:rPr>
              <a:t>дегендин</a:t>
            </a:r>
            <a:r>
              <a:rPr lang="ru-RU" sz="2400" dirty="0" smtClean="0">
                <a:solidFill>
                  <a:srgbClr val="FF0000"/>
                </a:solidFill>
              </a:rPr>
              <a:t> </a:t>
            </a:r>
            <a:r>
              <a:rPr lang="ru-RU" sz="2400" dirty="0" err="1" smtClean="0">
                <a:solidFill>
                  <a:srgbClr val="FF0000"/>
                </a:solidFill>
              </a:rPr>
              <a:t>маанисин</a:t>
            </a:r>
            <a:r>
              <a:rPr lang="ru-RU" sz="2400" dirty="0" smtClean="0">
                <a:solidFill>
                  <a:srgbClr val="FF0000"/>
                </a:solidFill>
              </a:rPr>
              <a:t> </a:t>
            </a:r>
            <a:r>
              <a:rPr lang="ru-RU" sz="2400" dirty="0" err="1" smtClean="0">
                <a:solidFill>
                  <a:srgbClr val="FF0000"/>
                </a:solidFill>
              </a:rPr>
              <a:t>тушунуу</a:t>
            </a:r>
            <a:r>
              <a:rPr lang="ru-RU" sz="2400" dirty="0" smtClean="0">
                <a:solidFill>
                  <a:srgbClr val="FF0000"/>
                </a:solidFill>
              </a:rPr>
              <a:t> </a:t>
            </a:r>
            <a:r>
              <a:rPr lang="ru-RU" sz="2400" dirty="0" err="1" smtClean="0">
                <a:solidFill>
                  <a:srgbClr val="FF0000"/>
                </a:solidFill>
              </a:rPr>
              <a:t>жана</a:t>
            </a:r>
            <a:r>
              <a:rPr lang="ru-RU" sz="2400" dirty="0" smtClean="0">
                <a:solidFill>
                  <a:srgbClr val="FF0000"/>
                </a:solidFill>
              </a:rPr>
              <a:t>  </a:t>
            </a:r>
            <a:r>
              <a:rPr lang="ru-RU" sz="2400" dirty="0" err="1" smtClean="0">
                <a:solidFill>
                  <a:srgbClr val="FF0000"/>
                </a:solidFill>
              </a:rPr>
              <a:t>аларга</a:t>
            </a:r>
            <a:r>
              <a:rPr lang="ru-RU" sz="2400" dirty="0" smtClean="0">
                <a:solidFill>
                  <a:srgbClr val="FF0000"/>
                </a:solidFill>
              </a:rPr>
              <a:t> так </a:t>
            </a:r>
            <a:r>
              <a:rPr lang="ru-RU" sz="2400" dirty="0" err="1" smtClean="0">
                <a:solidFill>
                  <a:srgbClr val="FF0000"/>
                </a:solidFill>
              </a:rPr>
              <a:t>туура</a:t>
            </a:r>
            <a:r>
              <a:rPr lang="ru-RU" sz="2400" dirty="0" smtClean="0">
                <a:solidFill>
                  <a:srgbClr val="FF0000"/>
                </a:solidFill>
              </a:rPr>
              <a:t> </a:t>
            </a:r>
            <a:r>
              <a:rPr lang="ru-RU" sz="2400" dirty="0" err="1" smtClean="0">
                <a:solidFill>
                  <a:srgbClr val="FF0000"/>
                </a:solidFill>
              </a:rPr>
              <a:t>аныкма</a:t>
            </a:r>
            <a:r>
              <a:rPr lang="ru-RU" sz="2400" dirty="0" smtClean="0">
                <a:solidFill>
                  <a:srgbClr val="FF0000"/>
                </a:solidFill>
              </a:rPr>
              <a:t> </a:t>
            </a:r>
            <a:r>
              <a:rPr lang="ru-RU" sz="2400" dirty="0" err="1" smtClean="0">
                <a:solidFill>
                  <a:srgbClr val="FF0000"/>
                </a:solidFill>
              </a:rPr>
              <a:t>беруу</a:t>
            </a:r>
            <a:r>
              <a:rPr lang="ru-RU" sz="2400" dirty="0" smtClean="0">
                <a:solidFill>
                  <a:srgbClr val="FF0000"/>
                </a:solidFill>
              </a:rPr>
              <a:t> </a:t>
            </a:r>
            <a:r>
              <a:rPr lang="ru-RU" sz="2400" dirty="0" err="1" smtClean="0">
                <a:solidFill>
                  <a:srgbClr val="FF0000"/>
                </a:solidFill>
              </a:rPr>
              <a:t>менен</a:t>
            </a:r>
            <a:r>
              <a:rPr lang="ru-RU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Python</a:t>
            </a:r>
            <a:r>
              <a:rPr lang="en-US" sz="2400" dirty="0" smtClean="0">
                <a:solidFill>
                  <a:srgbClr val="FF0000"/>
                </a:solidFill>
              </a:rPr>
              <a:t>  </a:t>
            </a:r>
            <a:r>
              <a:rPr lang="ru-RU" sz="2400" dirty="0" err="1" smtClean="0">
                <a:solidFill>
                  <a:srgbClr val="FF0000"/>
                </a:solidFill>
              </a:rPr>
              <a:t>тлиндеги</a:t>
            </a:r>
            <a:r>
              <a:rPr lang="ru-RU" sz="2400" dirty="0" smtClean="0">
                <a:solidFill>
                  <a:srgbClr val="FF0000"/>
                </a:solidFill>
              </a:rPr>
              <a:t> </a:t>
            </a:r>
            <a:r>
              <a:rPr lang="ru-RU" sz="2400" dirty="0" err="1" smtClean="0">
                <a:solidFill>
                  <a:srgbClr val="FF0000"/>
                </a:solidFill>
              </a:rPr>
              <a:t>программалоодо</a:t>
            </a:r>
            <a:r>
              <a:rPr lang="ru-RU" sz="2400" dirty="0" smtClean="0">
                <a:solidFill>
                  <a:srgbClr val="FF0000"/>
                </a:solidFill>
              </a:rPr>
              <a:t> </a:t>
            </a:r>
            <a:r>
              <a:rPr lang="ru-RU" sz="2400" dirty="0" err="1" smtClean="0">
                <a:solidFill>
                  <a:srgbClr val="FF0000"/>
                </a:solidFill>
              </a:rPr>
              <a:t>туура</a:t>
            </a:r>
            <a:r>
              <a:rPr lang="ru-RU" sz="2400" dirty="0" smtClean="0">
                <a:solidFill>
                  <a:srgbClr val="FF0000"/>
                </a:solidFill>
              </a:rPr>
              <a:t> </a:t>
            </a:r>
            <a:r>
              <a:rPr lang="ru-RU" sz="2400" dirty="0" err="1" smtClean="0">
                <a:solidFill>
                  <a:srgbClr val="FF0000"/>
                </a:solidFill>
              </a:rPr>
              <a:t>колдонууну</a:t>
            </a:r>
            <a:r>
              <a:rPr lang="ru-RU" sz="2400" dirty="0" smtClean="0">
                <a:solidFill>
                  <a:srgbClr val="FF0000"/>
                </a:solidFill>
              </a:rPr>
              <a:t> </a:t>
            </a:r>
            <a:r>
              <a:rPr lang="ru-RU" sz="2400" dirty="0" err="1" smtClean="0">
                <a:solidFill>
                  <a:srgbClr val="FF0000"/>
                </a:solidFill>
              </a:rPr>
              <a:t>уйронобуз</a:t>
            </a:r>
            <a:endParaRPr lang="ru-RU" sz="2400" dirty="0" smtClean="0">
              <a:solidFill>
                <a:srgbClr val="FF0000"/>
              </a:solidFill>
            </a:endParaRPr>
          </a:p>
          <a:p>
            <a:endParaRPr lang="ru-RU" dirty="0">
              <a:solidFill>
                <a:srgbClr val="FF0000"/>
              </a:solidFill>
            </a:endParaRPr>
          </a:p>
          <a:p>
            <a:endParaRPr lang="ru-RU" dirty="0" smtClean="0">
              <a:solidFill>
                <a:srgbClr val="FF0000"/>
              </a:solidFill>
            </a:endParaRPr>
          </a:p>
          <a:p>
            <a:endParaRPr lang="ru-RU" dirty="0">
              <a:solidFill>
                <a:srgbClr val="FF0000"/>
              </a:solidFill>
            </a:endParaRPr>
          </a:p>
          <a:p>
            <a:r>
              <a:rPr lang="ru-RU" sz="4400" b="1" dirty="0" err="1" smtClean="0">
                <a:solidFill>
                  <a:srgbClr val="FF0000"/>
                </a:solidFill>
              </a:rPr>
              <a:t>Тизме</a:t>
            </a:r>
            <a:r>
              <a:rPr lang="ru-RU" sz="4400" b="1" dirty="0" smtClean="0">
                <a:solidFill>
                  <a:srgbClr val="FF0000"/>
                </a:solidFill>
              </a:rPr>
              <a:t> </a:t>
            </a:r>
            <a:r>
              <a:rPr lang="ru-RU" sz="4400" b="1" dirty="0" err="1" smtClean="0">
                <a:solidFill>
                  <a:srgbClr val="FF0000"/>
                </a:solidFill>
              </a:rPr>
              <a:t>деген</a:t>
            </a:r>
            <a:r>
              <a:rPr lang="ru-RU" sz="4400" b="1" dirty="0" smtClean="0">
                <a:solidFill>
                  <a:srgbClr val="FF0000"/>
                </a:solidFill>
              </a:rPr>
              <a:t> –</a:t>
            </a:r>
            <a:r>
              <a:rPr lang="en-US" sz="4400" b="1" dirty="0" smtClean="0">
                <a:solidFill>
                  <a:srgbClr val="FF0000"/>
                </a:solidFill>
              </a:rPr>
              <a:t>  List</a:t>
            </a:r>
          </a:p>
          <a:p>
            <a:endParaRPr lang="en-US" sz="3600" b="1" dirty="0">
              <a:solidFill>
                <a:srgbClr val="FF0000"/>
              </a:solidFill>
            </a:endParaRPr>
          </a:p>
          <a:p>
            <a:r>
              <a:rPr lang="ru-RU" sz="4800" b="1" dirty="0" smtClean="0">
                <a:solidFill>
                  <a:srgbClr val="FF0000"/>
                </a:solidFill>
              </a:rPr>
              <a:t>Кортеж </a:t>
            </a:r>
            <a:r>
              <a:rPr lang="en-US" sz="4800" b="1" dirty="0" smtClean="0">
                <a:solidFill>
                  <a:srgbClr val="FF0000"/>
                </a:solidFill>
              </a:rPr>
              <a:t> -   tuple</a:t>
            </a:r>
            <a:endParaRPr lang="ru-RU" sz="4800" b="1" dirty="0" smtClean="0">
              <a:solidFill>
                <a:srgbClr val="FF0000"/>
              </a:solidFill>
            </a:endParaRPr>
          </a:p>
          <a:p>
            <a:endParaRPr lang="en-US" sz="4000" b="1" dirty="0">
              <a:solidFill>
                <a:srgbClr val="FF0000"/>
              </a:solidFill>
            </a:endParaRPr>
          </a:p>
          <a:p>
            <a:r>
              <a:rPr lang="en-US" sz="4000" b="1" dirty="0" smtClean="0">
                <a:solidFill>
                  <a:srgbClr val="FF0000"/>
                </a:solidFill>
              </a:rPr>
              <a:t>C</a:t>
            </a:r>
            <a:r>
              <a:rPr lang="ru-RU" sz="4000" dirty="0" err="1" smtClean="0">
                <a:solidFill>
                  <a:srgbClr val="FF0000"/>
                </a:solidFill>
              </a:rPr>
              <a:t>ѳ</a:t>
            </a:r>
            <a:r>
              <a:rPr lang="ru-RU" sz="4000" b="1" dirty="0" err="1" smtClean="0">
                <a:solidFill>
                  <a:srgbClr val="FF0000"/>
                </a:solidFill>
              </a:rPr>
              <a:t>здукт</a:t>
            </a:r>
            <a:r>
              <a:rPr lang="ru-RU" sz="4000" dirty="0" err="1" smtClean="0">
                <a:solidFill>
                  <a:srgbClr val="FF0000"/>
                </a:solidFill>
              </a:rPr>
              <a:t>ѳ</a:t>
            </a:r>
            <a:r>
              <a:rPr lang="ru-RU" sz="4000" b="1" dirty="0" err="1" smtClean="0">
                <a:solidFill>
                  <a:srgbClr val="FF0000"/>
                </a:solidFill>
              </a:rPr>
              <a:t>р</a:t>
            </a:r>
            <a:r>
              <a:rPr lang="ru-RU" sz="4000" b="1" dirty="0" smtClean="0">
                <a:solidFill>
                  <a:srgbClr val="FF0000"/>
                </a:solidFill>
              </a:rPr>
              <a:t>-</a:t>
            </a:r>
            <a:r>
              <a:rPr lang="en-US" sz="4000" b="1" dirty="0" smtClean="0">
                <a:solidFill>
                  <a:srgbClr val="FF0000"/>
                </a:solidFill>
              </a:rPr>
              <a:t>dictionary</a:t>
            </a:r>
            <a:endParaRPr lang="ru-RU" sz="4000" b="1" dirty="0" smtClean="0">
              <a:solidFill>
                <a:srgbClr val="FF0000"/>
              </a:solidFill>
            </a:endParaRPr>
          </a:p>
          <a:p>
            <a:endParaRPr lang="ru-RU" sz="4000" b="1" dirty="0">
              <a:solidFill>
                <a:srgbClr val="FF0000"/>
              </a:solidFill>
            </a:endParaRPr>
          </a:p>
          <a:p>
            <a:endParaRPr lang="ru-RU" sz="4000" b="1" dirty="0">
              <a:solidFill>
                <a:srgbClr val="FF0000"/>
              </a:solidFill>
            </a:endParaRPr>
          </a:p>
          <a:p>
            <a:endParaRPr lang="ru-RU" dirty="0" smtClean="0">
              <a:solidFill>
                <a:srgbClr val="FF000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986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2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2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2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2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2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368</TotalTime>
  <Words>161</Words>
  <Application>Microsoft Office PowerPoint</Application>
  <PresentationFormat>Широкоэкранный</PresentationFormat>
  <Paragraphs>43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Garamond</vt:lpstr>
      <vt:lpstr>Натуральные материалы</vt:lpstr>
      <vt:lpstr>Презентация PowerPoint</vt:lpstr>
      <vt:lpstr>Презентация PowerPoint</vt:lpstr>
      <vt:lpstr>2) 5 элементтен турган тизмени тузгулѳ.Тизменин биринчи жана акыркы элементтерин чыгаргыла</vt:lpstr>
      <vt:lpstr>3) a=[1,2,3,5,8,13,21,34,55,89] тизмеси берилген.экранга For циклин колдонуп тизменин так элементтерин чыгаргыла.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тилинде тилинде берилиштердин тиби</dc:title>
  <dc:creator>User</dc:creator>
  <cp:lastModifiedBy>RePack by Diakov</cp:lastModifiedBy>
  <cp:revision>32</cp:revision>
  <dcterms:created xsi:type="dcterms:W3CDTF">2023-11-23T13:57:20Z</dcterms:created>
  <dcterms:modified xsi:type="dcterms:W3CDTF">2023-12-05T16:16:29Z</dcterms:modified>
</cp:coreProperties>
</file>