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5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8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7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7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6" y="227405"/>
            <a:ext cx="12191999" cy="66305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005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Бир</a:t>
            </a: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жигит</a:t>
            </a: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тоого</a:t>
            </a:r>
            <a:r>
              <a:rPr lang="ru-RU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келе</a:t>
            </a: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жаткан</a:t>
            </a: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алдынан</a:t>
            </a:r>
            <a:r>
              <a:rPr lang="ru-R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уч</a:t>
            </a:r>
            <a:r>
              <a:rPr lang="ru-RU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боз</a:t>
            </a:r>
            <a:r>
              <a:rPr lang="ru-RU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уй</a:t>
            </a:r>
            <a:r>
              <a:rPr lang="ru-RU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</a:t>
            </a:r>
            <a:r>
              <a:rPr lang="ru-RU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чыгат</a:t>
            </a:r>
            <a:endParaRPr lang="ru-RU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2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69068"/>
            <a:ext cx="12085983" cy="678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"/>
          <p:cNvSpPr/>
          <p:nvPr/>
        </p:nvSpPr>
        <p:spPr>
          <a:xfrm>
            <a:off x="556591" y="424069"/>
            <a:ext cx="4121426" cy="139147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 smtClean="0"/>
              <a:t>Онго</a:t>
            </a:r>
            <a:r>
              <a:rPr lang="ru-RU" sz="4000" dirty="0" smtClean="0"/>
              <a:t> </a:t>
            </a:r>
            <a:r>
              <a:rPr lang="ru-RU" sz="4000" dirty="0" err="1" smtClean="0"/>
              <a:t>барсан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3" y="0"/>
            <a:ext cx="4041913" cy="4041913"/>
          </a:xfrm>
          <a:prstGeom prst="rect">
            <a:avLst/>
          </a:prstGeom>
        </p:spPr>
      </p:pic>
      <p:sp>
        <p:nvSpPr>
          <p:cNvPr id="4" name="Штриховая стрелка вправо 3"/>
          <p:cNvSpPr/>
          <p:nvPr/>
        </p:nvSpPr>
        <p:spPr>
          <a:xfrm rot="2712989">
            <a:off x="-6031" y="2109133"/>
            <a:ext cx="3282449" cy="16847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же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04" y="4087471"/>
            <a:ext cx="4555767" cy="27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лево 1"/>
          <p:cNvSpPr/>
          <p:nvPr/>
        </p:nvSpPr>
        <p:spPr>
          <a:xfrm>
            <a:off x="5393635" y="1165985"/>
            <a:ext cx="3564836" cy="1563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89673" y="1655475"/>
            <a:ext cx="2836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err="1">
                <a:solidFill>
                  <a:srgbClr val="FF0000"/>
                </a:solidFill>
              </a:rPr>
              <a:t>Солго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барсан</a:t>
            </a: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9" y="106016"/>
            <a:ext cx="5414444" cy="48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3357154" y="927463"/>
            <a:ext cx="45719" cy="1045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Блок-схема: решение 2"/>
          <p:cNvSpPr/>
          <p:nvPr/>
        </p:nvSpPr>
        <p:spPr>
          <a:xfrm>
            <a:off x="3093450" y="757948"/>
            <a:ext cx="4964656" cy="2114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chemeClr val="tx1"/>
                </a:solidFill>
              </a:rPr>
              <a:t>Бир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жигит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тоого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чыкса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эки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боз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уй</a:t>
            </a:r>
            <a:r>
              <a:rPr lang="ru-RU" sz="2000" b="1" dirty="0" smtClean="0">
                <a:solidFill>
                  <a:schemeClr val="tx1"/>
                </a:solidFill>
              </a:rPr>
              <a:t> корду </a:t>
            </a:r>
            <a:r>
              <a:rPr lang="ru-RU" sz="2000" b="1" dirty="0" err="1" smtClean="0">
                <a:solidFill>
                  <a:schemeClr val="tx1"/>
                </a:solidFill>
              </a:rPr>
              <a:t>кайсынысына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барышты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ойлонду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5" name="Соединительная линия уступом 4"/>
          <p:cNvCxnSpPr>
            <a:stCxn id="3" idx="3"/>
            <a:endCxn id="3" idx="3"/>
          </p:cNvCxnSpPr>
          <p:nvPr/>
        </p:nvCxnSpPr>
        <p:spPr>
          <a:xfrm>
            <a:off x="8058106" y="1814987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трелка вправо 5"/>
          <p:cNvSpPr/>
          <p:nvPr/>
        </p:nvSpPr>
        <p:spPr>
          <a:xfrm>
            <a:off x="7339777" y="1674696"/>
            <a:ext cx="1332774" cy="34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849591" y="167469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онго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97" y="599184"/>
            <a:ext cx="3504450" cy="3504450"/>
          </a:xfrm>
          <a:prstGeom prst="rect">
            <a:avLst/>
          </a:prstGeom>
        </p:spPr>
      </p:pic>
      <p:sp>
        <p:nvSpPr>
          <p:cNvPr id="13" name="Стрелка влево 12"/>
          <p:cNvSpPr/>
          <p:nvPr/>
        </p:nvSpPr>
        <p:spPr>
          <a:xfrm>
            <a:off x="2734641" y="1611888"/>
            <a:ext cx="977725" cy="4061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солго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" y="757948"/>
            <a:ext cx="2895613" cy="31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3477333"/>
          </a:xfrm>
          <a:blipFill>
            <a:blip r:embed="rId2"/>
            <a:tile tx="0" ty="0" sx="100000" sy="100000" flip="none" algn="tl"/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7300" dirty="0" smtClean="0"/>
              <a:t/>
            </a:r>
            <a:br>
              <a:rPr lang="ru-RU" sz="7300" dirty="0" smtClean="0"/>
            </a:br>
            <a:r>
              <a:rPr lang="ru-RU" sz="7300" dirty="0" err="1" smtClean="0"/>
              <a:t>сабакка</a:t>
            </a:r>
            <a:r>
              <a:rPr lang="ru-RU" sz="7300" dirty="0" smtClean="0"/>
              <a:t> </a:t>
            </a:r>
            <a:r>
              <a:rPr lang="ru-RU" sz="7300" dirty="0" err="1" smtClean="0"/>
              <a:t>конул</a:t>
            </a:r>
            <a:r>
              <a:rPr lang="ru-RU" sz="7300" dirty="0" smtClean="0"/>
              <a:t> </a:t>
            </a:r>
            <a:r>
              <a:rPr lang="ru-RU" sz="7300" dirty="0" err="1" smtClean="0"/>
              <a:t>бурганыныздарга</a:t>
            </a:r>
            <a:r>
              <a:rPr lang="ru-RU" sz="7300" dirty="0" smtClean="0"/>
              <a:t> </a:t>
            </a:r>
            <a:r>
              <a:rPr lang="ru-RU" sz="7300" dirty="0" err="1" smtClean="0"/>
              <a:t>чон</a:t>
            </a:r>
            <a:r>
              <a:rPr lang="ru-RU" sz="7300" dirty="0" smtClean="0"/>
              <a:t> </a:t>
            </a:r>
            <a:r>
              <a:rPr lang="ru-RU" sz="7300" dirty="0" err="1" smtClean="0"/>
              <a:t>рахмат</a:t>
            </a:r>
            <a:r>
              <a:rPr lang="ru-RU" sz="7300" dirty="0" smtClean="0"/>
              <a:t/>
            </a:r>
            <a:br>
              <a:rPr lang="ru-RU" sz="73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6700" dirty="0" smtClean="0"/>
              <a:t/>
            </a:r>
            <a:br>
              <a:rPr lang="ru-RU" sz="6700" dirty="0" smtClean="0"/>
            </a:br>
            <a:r>
              <a:rPr lang="ru-RU" sz="7300" b="1" i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Саламатта</a:t>
            </a:r>
            <a:r>
              <a:rPr lang="ru-RU" sz="73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7300" b="1" i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болгула</a:t>
            </a:r>
            <a:r>
              <a:rPr lang="ru-RU" sz="73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!!! </a:t>
            </a:r>
            <a:endParaRPr lang="ru-RU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29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сабакка конул бурганыныздарга чон рахмат    Саламатта болгула!!!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2023-11-13T14:20:24Z</dcterms:created>
  <dcterms:modified xsi:type="dcterms:W3CDTF">2023-11-13T16:10:37Z</dcterms:modified>
</cp:coreProperties>
</file>