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0" d="100"/>
          <a:sy n="80" d="100"/>
        </p:scale>
        <p:origin x="6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F66-BC96-4BBC-9325-6618745D55D4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6914-E7D1-4B33-A28F-60B035EEC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0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F66-BC96-4BBC-9325-6618745D55D4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6914-E7D1-4B33-A28F-60B035EEC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7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F66-BC96-4BBC-9325-6618745D55D4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6914-E7D1-4B33-A28F-60B035EEC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09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F66-BC96-4BBC-9325-6618745D55D4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6914-E7D1-4B33-A28F-60B035EEC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85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F66-BC96-4BBC-9325-6618745D55D4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6914-E7D1-4B33-A28F-60B035EEC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89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F66-BC96-4BBC-9325-6618745D55D4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6914-E7D1-4B33-A28F-60B035EEC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65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F66-BC96-4BBC-9325-6618745D55D4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6914-E7D1-4B33-A28F-60B035EEC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4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F66-BC96-4BBC-9325-6618745D55D4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6914-E7D1-4B33-A28F-60B035EEC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39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F66-BC96-4BBC-9325-6618745D55D4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6914-E7D1-4B33-A28F-60B035EEC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72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F66-BC96-4BBC-9325-6618745D55D4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6914-E7D1-4B33-A28F-60B035EEC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85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F66-BC96-4BBC-9325-6618745D55D4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6914-E7D1-4B33-A28F-60B035EEC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18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7F66-BC96-4BBC-9325-6618745D55D4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6914-E7D1-4B33-A28F-60B035EEC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36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121920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4400" dirty="0" err="1" smtClean="0"/>
              <a:t>Бутактануу</a:t>
            </a:r>
            <a:r>
              <a:rPr lang="ru-RU" sz="4400" dirty="0" smtClean="0"/>
              <a:t> (</a:t>
            </a:r>
            <a:r>
              <a:rPr lang="ru-RU" sz="4400" dirty="0" err="1" smtClean="0"/>
              <a:t>шарттуу</a:t>
            </a:r>
            <a:r>
              <a:rPr lang="ru-RU" sz="4400" dirty="0" smtClean="0"/>
              <a:t>) </a:t>
            </a:r>
            <a:r>
              <a:rPr lang="en-US" sz="4400" dirty="0" smtClean="0"/>
              <a:t>if else </a:t>
            </a:r>
            <a:r>
              <a:rPr lang="ru-RU" sz="4400" dirty="0" smtClean="0"/>
              <a:t>оператору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69967" y="1839813"/>
            <a:ext cx="382502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Алгоритм </a:t>
            </a:r>
            <a:r>
              <a:rPr lang="ru-RU" sz="2800" dirty="0" err="1" smtClean="0"/>
              <a:t>деген</a:t>
            </a:r>
            <a:r>
              <a:rPr lang="ru-RU" sz="2800" dirty="0" smtClean="0"/>
              <a:t> </a:t>
            </a:r>
            <a:r>
              <a:rPr lang="ru-RU" sz="2800" dirty="0" err="1" smtClean="0"/>
              <a:t>эмне</a:t>
            </a:r>
            <a:r>
              <a:rPr lang="ru-RU" sz="2800" dirty="0" smtClean="0"/>
              <a:t>?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3337" y="2363033"/>
            <a:ext cx="659545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Алгоритм – </a:t>
            </a:r>
            <a:r>
              <a:rPr lang="ru-RU" sz="2800" dirty="0" err="1" smtClean="0"/>
              <a:t>бул</a:t>
            </a:r>
            <a:r>
              <a:rPr lang="ru-RU" sz="2800" dirty="0" smtClean="0"/>
              <a:t> </a:t>
            </a:r>
            <a:r>
              <a:rPr lang="ru-RU" sz="2800" dirty="0" err="1" smtClean="0"/>
              <a:t>тапшырманы</a:t>
            </a:r>
            <a:r>
              <a:rPr lang="ru-RU" sz="2800" dirty="0" smtClean="0"/>
              <a:t> </a:t>
            </a:r>
            <a:r>
              <a:rPr lang="ru-RU" sz="2800" dirty="0" err="1" smtClean="0"/>
              <a:t>аткаруу</a:t>
            </a:r>
            <a:r>
              <a:rPr lang="ru-RU" sz="2800" dirty="0" smtClean="0"/>
              <a:t> же </a:t>
            </a:r>
            <a:r>
              <a:rPr lang="ru-RU" sz="2800" dirty="0" err="1" smtClean="0"/>
              <a:t>маселени</a:t>
            </a:r>
            <a:r>
              <a:rPr lang="ru-RU" sz="2800" dirty="0" smtClean="0"/>
              <a:t> </a:t>
            </a:r>
            <a:r>
              <a:rPr lang="ru-RU" sz="2800" dirty="0" err="1" smtClean="0"/>
              <a:t>чечуу</a:t>
            </a:r>
            <a:r>
              <a:rPr lang="ru-RU" sz="2800" dirty="0" smtClean="0"/>
              <a:t> </a:t>
            </a:r>
            <a:r>
              <a:rPr lang="ru-RU" sz="2800" dirty="0" err="1" smtClean="0"/>
              <a:t>учун</a:t>
            </a:r>
            <a:r>
              <a:rPr lang="ru-RU" sz="2800" dirty="0" smtClean="0"/>
              <a:t> </a:t>
            </a:r>
            <a:r>
              <a:rPr lang="ru-RU" sz="2800" dirty="0" err="1" smtClean="0"/>
              <a:t>аныкталган</a:t>
            </a:r>
            <a:r>
              <a:rPr lang="ru-RU" sz="2800" dirty="0" smtClean="0"/>
              <a:t> </a:t>
            </a:r>
            <a:r>
              <a:rPr lang="ru-RU" sz="2800" dirty="0" err="1" smtClean="0"/>
              <a:t>корсотмолордун</a:t>
            </a:r>
            <a:r>
              <a:rPr lang="ru-RU" sz="2800" dirty="0" smtClean="0"/>
              <a:t> </a:t>
            </a:r>
            <a:r>
              <a:rPr lang="ru-RU" sz="2800" dirty="0" err="1" smtClean="0"/>
              <a:t>ырааттуулугу</a:t>
            </a:r>
            <a:r>
              <a:rPr lang="ru-RU" sz="2800" dirty="0" smtClean="0"/>
              <a:t>. Ал </a:t>
            </a:r>
            <a:r>
              <a:rPr lang="ru-RU" sz="2800" dirty="0" err="1" smtClean="0"/>
              <a:t>каалаган</a:t>
            </a:r>
            <a:r>
              <a:rPr lang="ru-RU" sz="2800" dirty="0" smtClean="0"/>
              <a:t> </a:t>
            </a:r>
            <a:r>
              <a:rPr lang="ru-RU" sz="2800" dirty="0" err="1" smtClean="0"/>
              <a:t>натыйжага</a:t>
            </a:r>
            <a:r>
              <a:rPr lang="ru-RU" sz="2800" dirty="0" smtClean="0"/>
              <a:t> </a:t>
            </a:r>
            <a:r>
              <a:rPr lang="ru-RU" sz="2800" dirty="0" err="1" smtClean="0"/>
              <a:t>алып</a:t>
            </a:r>
            <a:r>
              <a:rPr lang="ru-RU" sz="2800" dirty="0" smtClean="0"/>
              <a:t> бара </a:t>
            </a:r>
            <a:r>
              <a:rPr lang="ru-RU" sz="2800" dirty="0" err="1" smtClean="0"/>
              <a:t>турган</a:t>
            </a:r>
            <a:r>
              <a:rPr lang="ru-RU" sz="2800" dirty="0" smtClean="0"/>
              <a:t> </a:t>
            </a:r>
            <a:r>
              <a:rPr lang="ru-RU" sz="2800" dirty="0" err="1" smtClean="0"/>
              <a:t>кадам-кадам</a:t>
            </a:r>
            <a:r>
              <a:rPr lang="ru-RU" sz="2800" dirty="0" smtClean="0"/>
              <a:t> </a:t>
            </a:r>
            <a:r>
              <a:rPr lang="ru-RU" sz="2800" dirty="0" err="1" smtClean="0"/>
              <a:t>планын</a:t>
            </a:r>
            <a:r>
              <a:rPr lang="ru-RU" sz="2800" dirty="0" smtClean="0"/>
              <a:t> </a:t>
            </a:r>
            <a:r>
              <a:rPr lang="ru-RU" sz="2800" dirty="0" err="1" smtClean="0"/>
              <a:t>билдирет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255" y="4609802"/>
            <a:ext cx="2184120" cy="2184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337" y="4609802"/>
            <a:ext cx="5775158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If else </a:t>
            </a:r>
            <a:r>
              <a:rPr lang="ru-RU" sz="2000" b="1" dirty="0" smtClean="0"/>
              <a:t>оператору </a:t>
            </a:r>
            <a:r>
              <a:rPr lang="ru-RU" dirty="0" smtClean="0"/>
              <a:t>алгоритм (программа) </a:t>
            </a:r>
            <a:r>
              <a:rPr lang="ru-RU" dirty="0" err="1" smtClean="0"/>
              <a:t>ичиндеги</a:t>
            </a:r>
            <a:r>
              <a:rPr lang="ru-RU" dirty="0" smtClean="0"/>
              <a:t> </a:t>
            </a:r>
            <a:r>
              <a:rPr lang="ru-RU" dirty="0" err="1" smtClean="0"/>
              <a:t>инструкцияларды</a:t>
            </a:r>
            <a:r>
              <a:rPr lang="ru-RU" dirty="0" smtClean="0"/>
              <a:t> </a:t>
            </a:r>
            <a:r>
              <a:rPr lang="ru-RU" dirty="0" err="1" smtClean="0"/>
              <a:t>шарттуу</a:t>
            </a:r>
            <a:r>
              <a:rPr lang="ru-RU" dirty="0" smtClean="0"/>
              <a:t> </a:t>
            </a:r>
            <a:r>
              <a:rPr lang="ru-RU" dirty="0" err="1" smtClean="0"/>
              <a:t>турдо</a:t>
            </a:r>
            <a:r>
              <a:rPr lang="ru-RU" dirty="0" smtClean="0"/>
              <a:t> </a:t>
            </a:r>
            <a:r>
              <a:rPr lang="ru-RU" dirty="0" err="1" smtClean="0"/>
              <a:t>камсыз</a:t>
            </a:r>
            <a:r>
              <a:rPr lang="ru-RU" dirty="0" smtClean="0"/>
              <a:t> </a:t>
            </a:r>
            <a:r>
              <a:rPr lang="ru-RU" dirty="0" err="1" smtClean="0"/>
              <a:t>кылат</a:t>
            </a:r>
            <a:endParaRPr lang="ru-RU" dirty="0" smtClean="0"/>
          </a:p>
          <a:p>
            <a:endParaRPr lang="ru-RU" dirty="0"/>
          </a:p>
          <a:p>
            <a:r>
              <a:rPr lang="en-US" sz="2000" b="1" dirty="0" smtClean="0"/>
              <a:t>If – </a:t>
            </a:r>
            <a:r>
              <a:rPr lang="ru-RU" sz="2000" b="1" dirty="0" err="1" smtClean="0"/>
              <a:t>эгерде</a:t>
            </a:r>
            <a:endParaRPr lang="ru-RU" sz="2000" b="1" dirty="0" smtClean="0"/>
          </a:p>
          <a:p>
            <a:r>
              <a:rPr lang="ru-RU" sz="2000" b="1" dirty="0"/>
              <a:t>е</a:t>
            </a:r>
            <a:r>
              <a:rPr lang="en-US" sz="2000" b="1" dirty="0" err="1" smtClean="0"/>
              <a:t>lse</a:t>
            </a:r>
            <a:r>
              <a:rPr lang="en-US" sz="2000" b="1" dirty="0" smtClean="0"/>
              <a:t> - </a:t>
            </a:r>
            <a:r>
              <a:rPr lang="ru-RU" sz="2000" b="1" dirty="0" smtClean="0"/>
              <a:t> же </a:t>
            </a:r>
            <a:r>
              <a:rPr lang="ru-RU" sz="2000" b="1" dirty="0" err="1" smtClean="0"/>
              <a:t>болбосо</a:t>
            </a:r>
            <a:endParaRPr lang="ru-RU" sz="2000" b="1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6" y="2391671"/>
            <a:ext cx="477253" cy="47725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67" y="4634067"/>
            <a:ext cx="475529" cy="4816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842" y="1391163"/>
            <a:ext cx="3140241" cy="29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9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989" y="714440"/>
            <a:ext cx="6168191" cy="580535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054" y="1079555"/>
            <a:ext cx="5216100" cy="2537562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177565" y="1482892"/>
            <a:ext cx="4935855" cy="4448676"/>
            <a:chOff x="177565" y="1482892"/>
            <a:chExt cx="4935855" cy="4448676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177565" y="1482892"/>
              <a:ext cx="4935855" cy="4448676"/>
              <a:chOff x="0" y="0"/>
              <a:chExt cx="4232910" cy="4229100"/>
            </a:xfrm>
          </p:grpSpPr>
          <p:sp>
            <p:nvSpPr>
              <p:cNvPr id="5" name="Овал 4"/>
              <p:cNvSpPr/>
              <p:nvPr/>
            </p:nvSpPr>
            <p:spPr>
              <a:xfrm>
                <a:off x="685800" y="0"/>
                <a:ext cx="803910" cy="4629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Башы</a:t>
                </a:r>
              </a:p>
            </p:txBody>
          </p:sp>
          <p:sp>
            <p:nvSpPr>
              <p:cNvPr id="6" name="Скругленный прямоугольник 5"/>
              <p:cNvSpPr/>
              <p:nvPr/>
            </p:nvSpPr>
            <p:spPr>
              <a:xfrm>
                <a:off x="342900" y="1038225"/>
                <a:ext cx="1375410" cy="5676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Жолдун</a:t>
                </a:r>
                <a:r>
                  <a:rPr lang="ru-RU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бир</a:t>
                </a:r>
                <a:r>
                  <a:rPr lang="ru-RU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жагына</a:t>
                </a:r>
                <a:r>
                  <a:rPr lang="ru-RU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отуу</a:t>
                </a:r>
                <a:endPara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Скругленный прямоугольник 6"/>
              <p:cNvSpPr/>
              <p:nvPr/>
            </p:nvSpPr>
            <p:spPr>
              <a:xfrm>
                <a:off x="2857500" y="2390775"/>
                <a:ext cx="1375410" cy="5676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Жолдун бир жагына отуу</a:t>
                </a:r>
              </a:p>
            </p:txBody>
          </p:sp>
          <p:sp>
            <p:nvSpPr>
              <p:cNvPr id="8" name="Ромб 7"/>
              <p:cNvSpPr/>
              <p:nvPr/>
            </p:nvSpPr>
            <p:spPr>
              <a:xfrm>
                <a:off x="0" y="1943100"/>
                <a:ext cx="2057400" cy="1263015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Жашыл</a:t>
                </a:r>
                <a:r>
                  <a:rPr lang="ru-RU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жанып</a:t>
                </a:r>
                <a:r>
                  <a:rPr lang="ru-RU" sz="1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турабы</a:t>
                </a:r>
                <a:endPara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Прямая со стрелкой 8"/>
              <p:cNvCxnSpPr/>
              <p:nvPr/>
            </p:nvCxnSpPr>
            <p:spPr>
              <a:xfrm>
                <a:off x="1028700" y="638175"/>
                <a:ext cx="0" cy="346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>
                <a:off x="1028700" y="1590675"/>
                <a:ext cx="0" cy="346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Скругленный прямоугольник 10"/>
              <p:cNvSpPr/>
              <p:nvPr/>
            </p:nvSpPr>
            <p:spPr>
              <a:xfrm>
                <a:off x="238125" y="3657600"/>
                <a:ext cx="1714500" cy="571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Жолдун</a:t>
                </a:r>
                <a:r>
                  <a:rPr lang="ru-RU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аркы</a:t>
                </a:r>
                <a:r>
                  <a:rPr lang="ru-RU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бетине</a:t>
                </a:r>
                <a:r>
                  <a:rPr lang="ru-RU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отуу</a:t>
                </a:r>
                <a:endPara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Прямая со стрелкой 11"/>
              <p:cNvCxnSpPr/>
              <p:nvPr/>
            </p:nvCxnSpPr>
            <p:spPr>
              <a:xfrm>
                <a:off x="1028700" y="3209925"/>
                <a:ext cx="0" cy="346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/>
              <p:nvPr/>
            </p:nvCxnSpPr>
            <p:spPr>
              <a:xfrm>
                <a:off x="1952625" y="3895725"/>
                <a:ext cx="9048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>
                <a:off x="2057400" y="2638425"/>
                <a:ext cx="800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Овал 16"/>
            <p:cNvSpPr/>
            <p:nvPr/>
          </p:nvSpPr>
          <p:spPr>
            <a:xfrm>
              <a:off x="3537284" y="5224188"/>
              <a:ext cx="1049676" cy="707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 smtClean="0"/>
                <a:t>Аягы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3211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0.25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 C 0 -0.181 0.069 -0.25 0.125 -0.25 L 0.25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73</Words>
  <Application>Microsoft Office PowerPoint</Application>
  <PresentationFormat>Широкоэкранный</PresentationFormat>
  <Paragraphs>13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9</cp:revision>
  <dcterms:created xsi:type="dcterms:W3CDTF">2024-03-04T16:56:02Z</dcterms:created>
  <dcterms:modified xsi:type="dcterms:W3CDTF">2024-03-04T18:36:15Z</dcterms:modified>
</cp:coreProperties>
</file>