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E898E-7374-2EF5-5DF9-72E50813F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5BFCD6-BD03-07B9-4B6D-F3EFA6B70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D2D02E-0853-DF82-5F87-4610E865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AB835E-C027-3402-4984-67A5FB6E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B35575-AFAF-80C3-A42D-AF52FA4D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6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09B8-7E10-BF6C-69F9-9319FA56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E3BB02-F433-D824-EA15-2CE7F4E4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C4284-ABD6-7BF7-BCAB-6825881B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23531-7705-32B0-0BAE-0E91B2DE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96A1D-7488-1720-ECC3-3E392D26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8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281C7F-407B-802E-DD8F-0E6C5E70D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7EB2EB-385B-A107-20A6-48BA3B69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27F26-66A6-3BEE-3D99-C268D64B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9822D-8E9C-2DD1-0901-15E9B783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AC4FE-2142-DCBB-2493-F777A5B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1D02-5FAB-C47A-DEFD-48334A2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D7083-4274-719D-EEEC-E78AEC0E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9DE18-F674-29F1-B84F-1A95ABAF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EB40B-E8AD-B570-2889-733E3FCA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C870A-5F43-762C-1862-B8A0B4FE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AA401-97BE-ADF7-C254-313FE137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7A9875-1459-B5FE-EA49-B84ADF31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682133-B36C-6466-4258-9B7E0403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1EB38-7251-6C78-DD74-D14C741C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E8FC9-BD20-36C2-BD1F-42C734EF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8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EFAAD-418C-4EC4-8970-3B8655ED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22BDC-FA48-04CB-D541-D88D8A98C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0C8B3B-6917-3C32-0A02-81DB14928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25A3DB-1840-1A8D-4FDE-556A5B01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4DDBA0-E16A-7B83-CAD6-5032038A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B479AF-95E8-8F21-85A3-47D1B64A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8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FC794-35F6-E003-C2BC-F6C5E708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007F1-F645-AD7C-E0D6-243BA673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49B490-4364-4567-90CB-FFBD7CDE2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76E1CD-4555-67B6-3607-8EA9327E9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8E3175-D8DF-D4A5-A079-3A3FD7CD3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C01F44-AE6E-AEE6-CA2D-DFD22F5B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6EF56D-0075-5FF3-A808-A63B0C45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6CE675-E5F8-EEBF-4239-4AE60776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FC027-2AAC-9854-A85F-D4D41A88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C541BF-A04A-6E2C-4BDC-12070A35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9BDE8C-D0E9-6B95-088D-0C5C09EB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0CEEBE-2D83-83AD-D15F-18DA7066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C0674E-20A2-D365-BB08-60D9ADE1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417B17-7F6E-46A0-511B-236878BF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DB40E7-3CBB-4752-59F1-5147EAE3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4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DEB6B-0AAE-7483-D7CA-994770B7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34AB1-8B41-769C-480D-F6892FFF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8222DF-220E-2203-9BA9-1BBBA2D10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59B13-DB28-4FF9-8D91-76181A47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8C1C5A-AE43-D814-1A6A-4AED23F0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F5B0D2-B0C4-0C7D-2700-644F059C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50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988F4-CD14-3F4B-D428-1665826A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D93BD4-F1BF-9EBF-6072-A64A5AB5F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794275-2CDF-31C9-0D6E-FEF8BEFF5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7B77F2-7E94-B6A5-7582-78327232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FDCF2B-664D-B362-AE25-08AC0E38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CB5D4E-4B6E-C48C-5537-26915033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6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192C5-8CEC-FD02-6362-A9281381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B14B09-5F88-7678-7B5B-66D7FA9F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B191D-802E-E7AC-34C4-0BD50F951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1BF1-77E4-4CA7-8274-4680005E13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9C7A1-DBBD-D10E-3E6E-63F9098DB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7015D-1B8C-7DBA-D13D-0FB9C11CE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0E5D-FC4E-4B90-9CB9-722F95B64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76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C5EC2-976B-9E1A-6A24-605B74993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C1BA6B-7455-85F3-313D-315DB7669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«Информационная система магазина автозапчастей» (вариант №70)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59A98-6D5C-82F1-447F-8E4C8932B7F9}"/>
              </a:ext>
            </a:extLst>
          </p:cNvPr>
          <p:cNvSpPr txBox="1"/>
          <p:nvPr/>
        </p:nvSpPr>
        <p:spPr>
          <a:xfrm>
            <a:off x="8383859" y="5158212"/>
            <a:ext cx="284610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ИВТ-21-2б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Болотов Марк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49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D2442-F5F8-59D7-7998-0699601BB60C}"/>
              </a:ext>
            </a:extLst>
          </p:cNvPr>
          <p:cNvSpPr txBox="1"/>
          <p:nvPr/>
        </p:nvSpPr>
        <p:spPr>
          <a:xfrm>
            <a:off x="363070" y="742385"/>
            <a:ext cx="11465860" cy="462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роектирование и развертывание базы данных по теме «Информационная система магазина автозапчастей</a:t>
            </a:r>
            <a:r>
              <a:rPr lang="ru-RU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Разработка интерфейса.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	Анализ предметной области;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	Проектирование и развертка базы данных;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	Разработка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	Проведение тестов.</a:t>
            </a:r>
          </a:p>
        </p:txBody>
      </p:sp>
    </p:spTree>
    <p:extLst>
      <p:ext uri="{BB962C8B-B14F-4D97-AF65-F5344CB8AC3E}">
        <p14:creationId xmlns:p14="http://schemas.microsoft.com/office/powerpoint/2010/main" val="390701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78DACC9-9AB8-0D3E-7114-1E7FBDE97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261"/>
            <a:ext cx="12192000" cy="56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3C8521D-5634-2EB0-2470-48A3CA19B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54633"/>
              </p:ext>
            </p:extLst>
          </p:nvPr>
        </p:nvGraphicFramePr>
        <p:xfrm>
          <a:off x="2085056" y="1312752"/>
          <a:ext cx="8021887" cy="3995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5257">
                  <a:extLst>
                    <a:ext uri="{9D8B030D-6E8A-4147-A177-3AD203B41FA5}">
                      <a16:colId xmlns:a16="http://schemas.microsoft.com/office/drawing/2014/main" val="4089404112"/>
                    </a:ext>
                  </a:extLst>
                </a:gridCol>
                <a:gridCol w="2005257">
                  <a:extLst>
                    <a:ext uri="{9D8B030D-6E8A-4147-A177-3AD203B41FA5}">
                      <a16:colId xmlns:a16="http://schemas.microsoft.com/office/drawing/2014/main" val="945966979"/>
                    </a:ext>
                  </a:extLst>
                </a:gridCol>
                <a:gridCol w="2005257">
                  <a:extLst>
                    <a:ext uri="{9D8B030D-6E8A-4147-A177-3AD203B41FA5}">
                      <a16:colId xmlns:a16="http://schemas.microsoft.com/office/drawing/2014/main" val="3525679516"/>
                    </a:ext>
                  </a:extLst>
                </a:gridCol>
                <a:gridCol w="2006116">
                  <a:extLst>
                    <a:ext uri="{9D8B030D-6E8A-4147-A177-3AD203B41FA5}">
                      <a16:colId xmlns:a16="http://schemas.microsoft.com/office/drawing/2014/main" val="1159536589"/>
                    </a:ext>
                  </a:extLst>
                </a:gridCol>
              </a:tblGrid>
              <a:tr h="484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Критерий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MySQL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MS SQL server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PostgreSQL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158109"/>
                  </a:ext>
                </a:extLst>
              </a:tr>
              <a:tr h="484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Исходный код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Открытый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Закрытый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Открытый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0285"/>
                  </a:ext>
                </a:extLst>
              </a:tr>
              <a:tr h="484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Функционал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Низкий 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Средний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Широкий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623514"/>
                  </a:ext>
                </a:extLst>
              </a:tr>
              <a:tr h="484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Надежность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Средняя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Высокая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Высокая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146185"/>
                  </a:ext>
                </a:extLst>
              </a:tr>
              <a:tr h="484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Расширяемость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+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-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+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649261"/>
                  </a:ext>
                </a:extLst>
              </a:tr>
              <a:tr h="15710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Совместимость со стандартами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Хорошее соответствие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Отклонение в пользу своих стандартов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Стремится к соответствию стандартам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15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CCE53E-4ECD-73FC-F279-DC73B9774103}"/>
              </a:ext>
            </a:extLst>
          </p:cNvPr>
          <p:cNvSpPr txBox="1"/>
          <p:nvPr/>
        </p:nvSpPr>
        <p:spPr>
          <a:xfrm>
            <a:off x="706170" y="452673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Выбор СУБД</a:t>
            </a:r>
          </a:p>
        </p:txBody>
      </p:sp>
    </p:spTree>
    <p:extLst>
      <p:ext uri="{BB962C8B-B14F-4D97-AF65-F5344CB8AC3E}">
        <p14:creationId xmlns:p14="http://schemas.microsoft.com/office/powerpoint/2010/main" val="257254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CC54549-536C-A0CD-1ED2-4DF375209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2" y="0"/>
            <a:ext cx="11691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7711FB-1340-ED20-4ABC-B3BDE892CCCE}"/>
              </a:ext>
            </a:extLst>
          </p:cNvPr>
          <p:cNvSpPr txBox="1"/>
          <p:nvPr/>
        </p:nvSpPr>
        <p:spPr>
          <a:xfrm>
            <a:off x="0" y="99061"/>
            <a:ext cx="123511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buFont typeface="+mj-lt"/>
              <a:buAutoNum type="arabicPeriod"/>
            </a:pP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-----------------------------------------------------------------------------------------------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 TRIGGER </a:t>
            </a:r>
            <a:r>
              <a:rPr lang="ru-RU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добавление заказа (создания оплаты)</a:t>
            </a:r>
            <a:endParaRPr lang="ru-R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add_trans_order</a:t>
            </a:r>
            <a:r>
              <a:rPr lang="en-US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SECURITY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add_trans_order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inserted_id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money_transactions</a:t>
            </a:r>
            <a:r>
              <a:rPr lang="en-US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cap="all" dirty="0"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C66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id_transaction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inserted_id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inserted_id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add_trans_order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plpgsql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add_trans_order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orders_customers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add_trans_order</a:t>
            </a:r>
            <a:r>
              <a:rPr lang="en-US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5B49C1-55CE-5741-7EB5-16A65547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25" y="5550082"/>
            <a:ext cx="953585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диаграмма, черно-белы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2682A45-66A5-C263-61C7-EC3F6329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60"/>
            <a:ext cx="12192000" cy="62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82F9CC-5ED9-E52F-DE52-C5F305FC5886}"/>
              </a:ext>
            </a:extLst>
          </p:cNvPr>
          <p:cNvSpPr txBox="1"/>
          <p:nvPr/>
        </p:nvSpPr>
        <p:spPr>
          <a:xfrm>
            <a:off x="253496" y="220786"/>
            <a:ext cx="1225839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buFont typeface="+mj-lt"/>
              <a:buAutoNum type="arabicPeriod"/>
            </a:pP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"customers"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"last"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--GRANT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SECURITY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--GRANT USER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POLICY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select_self_customers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"user"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cap="all" dirty="0">
                <a:solidFill>
                  <a:srgbClr val="333399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1" i="0" cap="all" dirty="0"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POLICY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update_self_customers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"user"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cap="all" dirty="0">
                <a:solidFill>
                  <a:srgbClr val="333399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1" i="0" cap="all" dirty="0">
                <a:solidFill>
                  <a:srgbClr val="99333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--UPDATE customers SET FIRST = '{first}', LAST = '{last}' WHERE TRUE;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--GRANT MANAGER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group_manager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POLICY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select_customers_managers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group_manager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--GRANT ADMIN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group_admin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POLICY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all_customers_admin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</a:t>
            </a: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group_admin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fontAlgn="t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4732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468</Words>
  <Application>Microsoft Office PowerPoint</Application>
  <PresentationFormat>Широкоэкранный</PresentationFormat>
  <Paragraphs>87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Тема Office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Mark Bol</dc:creator>
  <cp:lastModifiedBy>Mark Bol</cp:lastModifiedBy>
  <cp:revision>3</cp:revision>
  <dcterms:created xsi:type="dcterms:W3CDTF">2023-05-21T19:34:26Z</dcterms:created>
  <dcterms:modified xsi:type="dcterms:W3CDTF">2023-05-21T20:58:55Z</dcterms:modified>
</cp:coreProperties>
</file>