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4400" dirty="0" smtClean="0"/>
              <a:t>Система </a:t>
            </a:r>
            <a:r>
              <a:rPr lang="ru-RU" sz="4400" dirty="0" smtClean="0"/>
              <a:t>круизная</a:t>
            </a:r>
            <a:r>
              <a:rPr lang="uk-UA" sz="4400" dirty="0" smtClean="0"/>
              <a:t> </a:t>
            </a:r>
            <a:r>
              <a:rPr lang="ru-RU" sz="4400" dirty="0" smtClean="0"/>
              <a:t>компания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uk-UA" dirty="0" smtClean="0"/>
              <a:t>Проект </a:t>
            </a:r>
            <a:r>
              <a:rPr lang="uk-UA" dirty="0" err="1" smtClean="0"/>
              <a:t>подготовил</a:t>
            </a:r>
            <a:r>
              <a:rPr lang="uk-UA" dirty="0" smtClean="0"/>
              <a:t> </a:t>
            </a:r>
            <a:r>
              <a:rPr lang="uk-UA" dirty="0" err="1" smtClean="0"/>
              <a:t>Большак</a:t>
            </a:r>
            <a:r>
              <a:rPr lang="uk-UA" dirty="0" smtClean="0"/>
              <a:t> максим</a:t>
            </a:r>
          </a:p>
          <a:p>
            <a:pPr algn="ctr"/>
            <a:r>
              <a:rPr lang="uk-UA" dirty="0" smtClean="0"/>
              <a:t>Тренер Коновалюк максим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43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7" y="0"/>
            <a:ext cx="9718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2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Подключение</a:t>
            </a:r>
            <a:r>
              <a:rPr lang="uk-UA" dirty="0" smtClean="0"/>
              <a:t> к проекту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подключения к проекту, подключитесь к сети </a:t>
            </a:r>
            <a:r>
              <a:rPr lang="en-US" dirty="0" err="1" smtClean="0"/>
              <a:t>Iphone</a:t>
            </a:r>
            <a:r>
              <a:rPr lang="en-US" dirty="0" smtClean="0"/>
              <a:t>(Maksim)</a:t>
            </a:r>
          </a:p>
          <a:p>
            <a:r>
              <a:rPr lang="en-US" dirty="0" smtClean="0"/>
              <a:t>Password 05061995</a:t>
            </a:r>
          </a:p>
          <a:p>
            <a:r>
              <a:rPr lang="ru-RU" dirty="0" smtClean="0"/>
              <a:t>Введите в браузере адрес 172.20.10.3:8081</a:t>
            </a:r>
          </a:p>
          <a:p>
            <a:r>
              <a:rPr lang="ru-RU" dirty="0" smtClean="0"/>
              <a:t>В проекте 4 основных сущности: </a:t>
            </a:r>
            <a:r>
              <a:rPr lang="en-US" dirty="0" smtClean="0"/>
              <a:t>admin, user, stuff, ship(ship administrator)</a:t>
            </a:r>
            <a:br>
              <a:rPr lang="en-US" dirty="0" smtClean="0"/>
            </a:br>
            <a:r>
              <a:rPr lang="ru-RU" dirty="0" smtClean="0"/>
              <a:t>Пароль :1234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5409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Задание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Круизная Компания. У Компании имеется несколько Кораблей. У Кораблей есть </a:t>
            </a:r>
            <a:r>
              <a:rPr lang="ru-RU" dirty="0" err="1"/>
              <a:t>пассажиро</a:t>
            </a:r>
            <a:r>
              <a:rPr lang="ru-RU" dirty="0"/>
              <a:t>-вместимость, маршрут, количество посещаемых портов, длительность одного круиза, персонал. Клиент выбирает и оплачивает круиз. Выбирает Экскурсии по прибытии в порт за дополнительную плату. Администратор Корабля указывает бонусы для пассажиров, учитывая класс билета (бассейн, спорт зал, кинозал, косметические салоны...).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7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требования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1. На основе сущностей предметной области создать классы их описывающие. </a:t>
            </a:r>
            <a:endParaRPr lang="ru-RU" dirty="0" smtClean="0"/>
          </a:p>
          <a:p>
            <a:r>
              <a:rPr lang="ru-RU" dirty="0" smtClean="0"/>
              <a:t>2</a:t>
            </a:r>
            <a:r>
              <a:rPr lang="ru-RU" dirty="0"/>
              <a:t>. Классы и методы должны иметь отражающую их функциональность названия и должны быть грамотно структурированы по пакетам </a:t>
            </a:r>
            <a:endParaRPr lang="ru-RU" dirty="0" smtClean="0"/>
          </a:p>
          <a:p>
            <a:r>
              <a:rPr lang="ru-RU" dirty="0" smtClean="0"/>
              <a:t>3</a:t>
            </a:r>
            <a:r>
              <a:rPr lang="ru-RU" dirty="0"/>
              <a:t>. Информацию о предметной области хранить в БД, для доступа использовать API JDBC с использованием пула соединений, стандартного или разработанного самостоятельно. В качестве СУБД рекомендуется </a:t>
            </a:r>
            <a:r>
              <a:rPr lang="ru-RU" dirty="0" err="1"/>
              <a:t>MySQL</a:t>
            </a:r>
            <a:r>
              <a:rPr lang="ru-RU" dirty="0"/>
              <a:t>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427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313508"/>
            <a:ext cx="9905999" cy="5878285"/>
          </a:xfrm>
        </p:spPr>
        <p:txBody>
          <a:bodyPr/>
          <a:lstStyle/>
          <a:p>
            <a:r>
              <a:rPr lang="ru-RU" dirty="0"/>
              <a:t>4. Приложение должно поддерживать работу с кириллицей (быть многоязычной), в том числе и при хранении информации в БД. </a:t>
            </a:r>
            <a:endParaRPr lang="ru-RU" dirty="0" smtClean="0"/>
          </a:p>
          <a:p>
            <a:r>
              <a:rPr lang="ru-RU" dirty="0" smtClean="0"/>
              <a:t>5</a:t>
            </a:r>
            <a:r>
              <a:rPr lang="ru-RU" dirty="0"/>
              <a:t>. Код должен быть документирован. </a:t>
            </a:r>
            <a:endParaRPr lang="ru-RU" dirty="0" smtClean="0"/>
          </a:p>
          <a:p>
            <a:r>
              <a:rPr lang="ru-RU" dirty="0" smtClean="0"/>
              <a:t>6</a:t>
            </a:r>
            <a:r>
              <a:rPr lang="ru-RU" dirty="0"/>
              <a:t>. Приложение должно быть покрыто Юнит-тестами </a:t>
            </a:r>
            <a:endParaRPr lang="ru-RU" dirty="0" smtClean="0"/>
          </a:p>
          <a:p>
            <a:r>
              <a:rPr lang="ru-RU" dirty="0" smtClean="0"/>
              <a:t>7</a:t>
            </a:r>
            <a:r>
              <a:rPr lang="ru-RU" dirty="0"/>
              <a:t>. При разработке бизнес логики использовать сессии и фильтры, и события в системе обрабатывать с помощью Log4j. </a:t>
            </a:r>
            <a:endParaRPr lang="ru-RU" dirty="0" smtClean="0"/>
          </a:p>
          <a:p>
            <a:r>
              <a:rPr lang="ru-RU" dirty="0" smtClean="0"/>
              <a:t>8</a:t>
            </a:r>
            <a:r>
              <a:rPr lang="ru-RU" dirty="0"/>
              <a:t>. В приложении необходимо реализовать </a:t>
            </a:r>
            <a:r>
              <a:rPr lang="ru-RU" dirty="0" err="1"/>
              <a:t>Pagination</a:t>
            </a:r>
            <a:r>
              <a:rPr lang="ru-RU" dirty="0"/>
              <a:t>, </a:t>
            </a:r>
            <a:r>
              <a:rPr lang="ru-RU" dirty="0" err="1"/>
              <a:t>Transaction</a:t>
            </a:r>
            <a:r>
              <a:rPr lang="ru-RU" dirty="0"/>
              <a:t> в зависимости от </a:t>
            </a:r>
            <a:r>
              <a:rPr lang="ru-RU" dirty="0" smtClean="0"/>
              <a:t>Вашего проекта</a:t>
            </a:r>
          </a:p>
          <a:p>
            <a:r>
              <a:rPr lang="ru-RU" dirty="0"/>
              <a:t>9. Используя </a:t>
            </a:r>
            <a:r>
              <a:rPr lang="ru-RU" dirty="0" err="1"/>
              <a:t>сервлеты</a:t>
            </a:r>
            <a:r>
              <a:rPr lang="ru-RU" dirty="0"/>
              <a:t> и JSP, реализовать функциональности, предложенные в постановке конкретной задачи. 10 . В страницах JSP применять библиотеку JSTL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8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535577"/>
            <a:ext cx="9905999" cy="5255624"/>
          </a:xfrm>
        </p:spPr>
        <p:txBody>
          <a:bodyPr/>
          <a:lstStyle/>
          <a:p>
            <a:r>
              <a:rPr lang="ru-RU" dirty="0"/>
              <a:t>10 . В страницах JSP применять библиотеку JSTL </a:t>
            </a:r>
            <a:endParaRPr lang="ru-RU" dirty="0" smtClean="0"/>
          </a:p>
          <a:p>
            <a:r>
              <a:rPr lang="ru-RU" dirty="0" smtClean="0"/>
              <a:t>11 </a:t>
            </a:r>
            <a:r>
              <a:rPr lang="ru-RU" dirty="0"/>
              <a:t>. Приложение должно корректно реагировать на ошибки и исключения разного рода (Пользователь никогда не должен видеть </a:t>
            </a:r>
            <a:r>
              <a:rPr lang="ru-RU" dirty="0" err="1"/>
              <a:t>stack-trace</a:t>
            </a:r>
            <a:r>
              <a:rPr lang="ru-RU" dirty="0"/>
              <a:t> на стороне </a:t>
            </a:r>
            <a:r>
              <a:rPr lang="ru-RU" dirty="0" err="1"/>
              <a:t>front-end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12 </a:t>
            </a:r>
            <a:r>
              <a:rPr lang="ru-RU" dirty="0"/>
              <a:t>. В приложении должна быть реализована система Авторизации и Аутентификации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0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Архитектура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– </a:t>
            </a:r>
            <a:r>
              <a:rPr lang="ru-RU" dirty="0" smtClean="0"/>
              <a:t>содержит основную бизнес логику программы, которая храниться в соответствующей папке в проекте. </a:t>
            </a:r>
            <a:r>
              <a:rPr lang="uk-UA" dirty="0" err="1" smtClean="0"/>
              <a:t>Включает</a:t>
            </a:r>
            <a:r>
              <a:rPr lang="uk-UA" dirty="0" smtClean="0"/>
              <a:t> в </a:t>
            </a:r>
            <a:r>
              <a:rPr lang="uk-UA" dirty="0" err="1" smtClean="0"/>
              <a:t>себя</a:t>
            </a:r>
            <a:r>
              <a:rPr lang="uk-UA" dirty="0" smtClean="0"/>
              <a:t> </a:t>
            </a:r>
            <a:r>
              <a:rPr lang="uk-UA" dirty="0" err="1" smtClean="0"/>
              <a:t>файлы</a:t>
            </a:r>
            <a:r>
              <a:rPr lang="uk-UA" dirty="0" smtClean="0"/>
              <a:t> для </a:t>
            </a:r>
            <a:r>
              <a:rPr lang="uk-UA" dirty="0" err="1" smtClean="0"/>
              <a:t>реализации</a:t>
            </a:r>
            <a:r>
              <a:rPr lang="uk-UA" dirty="0" smtClean="0"/>
              <a:t> </a:t>
            </a:r>
            <a:r>
              <a:rPr lang="en-US" dirty="0" smtClean="0"/>
              <a:t>Dao,</a:t>
            </a:r>
            <a:r>
              <a:rPr lang="ru-RU" dirty="0" smtClean="0"/>
              <a:t> набор классов </a:t>
            </a:r>
            <a:r>
              <a:rPr lang="en-US" dirty="0" smtClean="0"/>
              <a:t>service</a:t>
            </a:r>
            <a:r>
              <a:rPr lang="ru-RU" dirty="0" smtClean="0"/>
              <a:t> для реализации логических операция</a:t>
            </a:r>
            <a:r>
              <a:rPr lang="ru-RU" dirty="0"/>
              <a:t> </a:t>
            </a:r>
            <a:r>
              <a:rPr lang="ru-RU" dirty="0" smtClean="0"/>
              <a:t>и классы сущностей </a:t>
            </a:r>
            <a:r>
              <a:rPr lang="en-US" dirty="0" smtClean="0"/>
              <a:t>entity</a:t>
            </a:r>
            <a:r>
              <a:rPr lang="ru-RU" dirty="0" smtClean="0"/>
              <a:t>.</a:t>
            </a:r>
          </a:p>
          <a:p>
            <a:r>
              <a:rPr lang="en-US" dirty="0" smtClean="0"/>
              <a:t>Controller –</a:t>
            </a:r>
            <a:r>
              <a:rPr lang="ru-RU" dirty="0" smtClean="0"/>
              <a:t> функции контроллера выполняет </a:t>
            </a:r>
            <a:r>
              <a:rPr lang="uk-UA" dirty="0" smtClean="0"/>
              <a:t>набор </a:t>
            </a:r>
            <a:r>
              <a:rPr lang="uk-UA" dirty="0" err="1" smtClean="0"/>
              <a:t>классов</a:t>
            </a:r>
            <a:r>
              <a:rPr lang="uk-UA" dirty="0" smtClean="0"/>
              <a:t> </a:t>
            </a:r>
            <a:r>
              <a:rPr lang="ru-RU" dirty="0" smtClean="0"/>
              <a:t>которые имплементируют </a:t>
            </a:r>
            <a:r>
              <a:rPr lang="ru-RU" dirty="0" err="1" smtClean="0"/>
              <a:t>интерфес</a:t>
            </a:r>
            <a:r>
              <a:rPr lang="en-US" dirty="0" smtClean="0"/>
              <a:t> </a:t>
            </a:r>
            <a:r>
              <a:rPr lang="en-US" dirty="0" err="1" smtClean="0"/>
              <a:t>Icommand</a:t>
            </a:r>
            <a:r>
              <a:rPr lang="ru-RU" dirty="0" smtClean="0"/>
              <a:t> и выполняют проверку </a:t>
            </a:r>
            <a:r>
              <a:rPr lang="ru-RU" dirty="0" err="1" smtClean="0"/>
              <a:t>валидации</a:t>
            </a:r>
            <a:r>
              <a:rPr lang="ru-RU" dirty="0" smtClean="0"/>
              <a:t> введенных данных, при помощи регулярных выражений.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3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проекта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r>
              <a:rPr lang="ru-RU" dirty="0" smtClean="0"/>
              <a:t> – логика отображения и взаимодействия с пользователем сосредоточена в наборе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ru-RU" dirty="0" smtClean="0"/>
              <a:t>файлов которые хранятся в соответствующей директории пап</a:t>
            </a:r>
            <a:r>
              <a:rPr lang="ru-RU" dirty="0"/>
              <a:t>к</a:t>
            </a:r>
            <a:r>
              <a:rPr lang="ru-RU" dirty="0" smtClean="0"/>
              <a:t>и </a:t>
            </a:r>
            <a:r>
              <a:rPr lang="en-US" dirty="0" smtClean="0"/>
              <a:t>web</a:t>
            </a: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Технологии: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6"/>
            <a:ext cx="4188234" cy="4216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JSP + JSTL</a:t>
            </a:r>
            <a:r>
              <a:rPr lang="en-US" sz="36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Servlets; 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/>
              <a:t>JDBC</a:t>
            </a:r>
            <a:r>
              <a:rPr lang="en-US" sz="36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Log4J; 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/>
              <a:t>JUnit. 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Transaction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29646" y="2249487"/>
            <a:ext cx="5717765" cy="35417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 err="1" smtClean="0"/>
              <a:t>Mockito</a:t>
            </a:r>
            <a:r>
              <a:rPr lang="en-US" sz="3600" dirty="0" smtClean="0"/>
              <a:t>; 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Apache commons</a:t>
            </a:r>
            <a:r>
              <a:rPr lang="ru-RU" sz="3600" dirty="0" smtClean="0"/>
              <a:t> </a:t>
            </a:r>
            <a:r>
              <a:rPr lang="en-US" sz="3600" dirty="0" smtClean="0"/>
              <a:t>mail; </a:t>
            </a:r>
          </a:p>
          <a:p>
            <a:pPr>
              <a:lnSpc>
                <a:spcPct val="100000"/>
              </a:lnSpc>
            </a:pPr>
            <a:r>
              <a:rPr lang="ru-RU" sz="3600" dirty="0" smtClean="0"/>
              <a:t>Собственные теги;</a:t>
            </a:r>
          </a:p>
          <a:p>
            <a:pPr>
              <a:lnSpc>
                <a:spcPct val="100000"/>
              </a:lnSpc>
            </a:pPr>
            <a:r>
              <a:rPr lang="ru-RU" sz="3600" dirty="0" smtClean="0"/>
              <a:t>Собственные исключения.</a:t>
            </a:r>
            <a:endParaRPr lang="en-US" sz="3600" dirty="0" smtClean="0"/>
          </a:p>
          <a:p>
            <a:pPr>
              <a:lnSpc>
                <a:spcPct val="100000"/>
              </a:lnSpc>
            </a:pPr>
            <a:r>
              <a:rPr lang="en-US" sz="3600" dirty="0" smtClean="0"/>
              <a:t>Pagination (</a:t>
            </a:r>
            <a:r>
              <a:rPr lang="en-US" sz="3600" dirty="0" err="1" smtClean="0"/>
              <a:t>costom</a:t>
            </a:r>
            <a:r>
              <a:rPr lang="en-US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089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проекта используется </a:t>
            </a:r>
            <a:r>
              <a:rPr lang="en-US" dirty="0" smtClean="0"/>
              <a:t>MySQL database. </a:t>
            </a:r>
            <a:r>
              <a:rPr lang="ru-RU" dirty="0" smtClean="0"/>
              <a:t>В которой создана база данных </a:t>
            </a:r>
            <a:r>
              <a:rPr lang="en-US" dirty="0" smtClean="0"/>
              <a:t>cruise-company</a:t>
            </a:r>
            <a:r>
              <a:rPr lang="ru-RU" dirty="0" smtClean="0"/>
              <a:t>, схему которой можно </a:t>
            </a:r>
            <a:r>
              <a:rPr lang="ru-RU" dirty="0" err="1" smtClean="0"/>
              <a:t>увидить</a:t>
            </a:r>
            <a:r>
              <a:rPr lang="ru-RU" dirty="0" smtClean="0"/>
              <a:t> на следующем слайде.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52</TotalTime>
  <Words>447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Система круизная компания</vt:lpstr>
      <vt:lpstr>Задание</vt:lpstr>
      <vt:lpstr>Общие требования</vt:lpstr>
      <vt:lpstr>Презентация PowerPoint</vt:lpstr>
      <vt:lpstr>Презентация PowerPoint</vt:lpstr>
      <vt:lpstr>Архитектура проекта</vt:lpstr>
      <vt:lpstr>Архитектура проекта</vt:lpstr>
      <vt:lpstr>Технологии: </vt:lpstr>
      <vt:lpstr>База данных</vt:lpstr>
      <vt:lpstr>Презентация PowerPoint</vt:lpstr>
      <vt:lpstr>Подключение к проекту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круизная компания</dc:title>
  <dc:creator>RePack by Diakov</dc:creator>
  <cp:lastModifiedBy>RePack by Diakov</cp:lastModifiedBy>
  <cp:revision>5</cp:revision>
  <dcterms:created xsi:type="dcterms:W3CDTF">2018-05-25T09:42:08Z</dcterms:created>
  <dcterms:modified xsi:type="dcterms:W3CDTF">2018-05-25T10:36:23Z</dcterms:modified>
</cp:coreProperties>
</file>