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57" r:id="rId5"/>
    <p:sldId id="258" r:id="rId6"/>
    <p:sldId id="259" r:id="rId7"/>
    <p:sldId id="261" r:id="rId8"/>
    <p:sldId id="263" r:id="rId9"/>
    <p:sldId id="265" r:id="rId10"/>
    <p:sldId id="267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DE02-8B17-4374-9484-7FB75899C95B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DD90-C622-4C6C-AABF-BF181AB90A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543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DE02-8B17-4374-9484-7FB75899C95B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DD90-C622-4C6C-AABF-BF181AB90A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9012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DE02-8B17-4374-9484-7FB75899C95B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DD90-C622-4C6C-AABF-BF181AB90A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3272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DE02-8B17-4374-9484-7FB75899C95B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DD90-C622-4C6C-AABF-BF181AB90A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750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DE02-8B17-4374-9484-7FB75899C95B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DD90-C622-4C6C-AABF-BF181AB90A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810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DE02-8B17-4374-9484-7FB75899C95B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DD90-C622-4C6C-AABF-BF181AB90A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170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DE02-8B17-4374-9484-7FB75899C95B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DD90-C622-4C6C-AABF-BF181AB90A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4255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DE02-8B17-4374-9484-7FB75899C95B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DD90-C622-4C6C-AABF-BF181AB90A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4644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DE02-8B17-4374-9484-7FB75899C95B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DD90-C622-4C6C-AABF-BF181AB90A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6843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DE02-8B17-4374-9484-7FB75899C95B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DD90-C622-4C6C-AABF-BF181AB90A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9396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DE02-8B17-4374-9484-7FB75899C95B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8DD90-C622-4C6C-AABF-BF181AB90A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3974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DDE02-8B17-4374-9484-7FB75899C95B}" type="datetimeFigureOut">
              <a:rPr lang="ru-RU" smtClean="0"/>
              <a:pPr/>
              <a:t>18.12.2014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8DD90-C622-4C6C-AABF-BF181AB90A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4469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535" y="53620"/>
            <a:ext cx="6100549" cy="37226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46031" y="246417"/>
            <a:ext cx="1610450" cy="940937"/>
          </a:xfrm>
          <a:prstGeom prst="rect">
            <a:avLst/>
          </a:prstGeom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0508775" y="5950424"/>
            <a:ext cx="1447705" cy="767686"/>
          </a:xfrm>
        </p:spPr>
        <p:txBody>
          <a:bodyPr/>
          <a:lstStyle/>
          <a:p>
            <a:r>
              <a:rPr lang="ru-RU" dirty="0" smtClean="0"/>
              <a:t>Группа БИ-421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017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182" y="365125"/>
            <a:ext cx="11244618" cy="644809"/>
          </a:xfrm>
        </p:spPr>
        <p:txBody>
          <a:bodyPr>
            <a:normAutofit fontScale="90000"/>
          </a:bodyPr>
          <a:lstStyle/>
          <a:p>
            <a:r>
              <a:rPr lang="ru-RU" u="sng" dirty="0"/>
              <a:t>Малыхина Анна Ивановна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4993" y="1009933"/>
            <a:ext cx="11458433" cy="555463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endParaRPr lang="ru-RU" dirty="0" smtClean="0"/>
          </a:p>
          <a:p>
            <a:pPr marL="0" lvl="0" indent="0">
              <a:buNone/>
            </a:pPr>
            <a:endParaRPr lang="ru-RU" dirty="0"/>
          </a:p>
          <a:p>
            <a:pPr marL="0" lvl="0" indent="0" algn="ctr">
              <a:buNone/>
            </a:pPr>
            <a:r>
              <a:rPr lang="ru-RU" dirty="0" smtClean="0"/>
              <a:t>Проектировщик </a:t>
            </a:r>
            <a:r>
              <a:rPr lang="ru-RU" dirty="0" smtClean="0"/>
              <a:t>БД </a:t>
            </a:r>
            <a:endParaRPr lang="ru-RU" dirty="0" smtClean="0"/>
          </a:p>
          <a:p>
            <a:pPr marL="0" lvl="0" indent="0" algn="ctr">
              <a:buNone/>
            </a:pPr>
            <a:r>
              <a:rPr lang="ru-RU" dirty="0" smtClean="0"/>
              <a:t>Дизайнер </a:t>
            </a:r>
            <a:r>
              <a:rPr lang="ru-RU" dirty="0"/>
              <a:t>графических </a:t>
            </a:r>
            <a:r>
              <a:rPr lang="ru-RU" dirty="0" smtClean="0"/>
              <a:t>материалов</a:t>
            </a:r>
          </a:p>
          <a:p>
            <a:pPr marL="0" lvl="0" indent="0" algn="ctr">
              <a:buNone/>
            </a:pPr>
            <a:r>
              <a:rPr lang="ru-RU" dirty="0" smtClean="0"/>
              <a:t>Администратор управления </a:t>
            </a:r>
            <a:r>
              <a:rPr lang="ru-RU" dirty="0" smtClean="0"/>
              <a:t>изменениями</a:t>
            </a:r>
          </a:p>
          <a:p>
            <a:pPr marL="0" lvl="0" indent="0" algn="ctr">
              <a:buNone/>
            </a:pPr>
            <a:r>
              <a:rPr lang="ru-RU" dirty="0" smtClean="0"/>
              <a:t>Бизнес-дизайнер (не задействована)</a:t>
            </a:r>
          </a:p>
          <a:p>
            <a:pPr marL="0" lvl="0" indent="0" algn="ctr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Принимал непосредственное участие в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FontTx/>
              <a:buChar char="-"/>
            </a:pPr>
            <a:r>
              <a:rPr lang="ru-RU" dirty="0" smtClean="0"/>
              <a:t>Проектировании БД</a:t>
            </a:r>
            <a:endParaRPr lang="ru-RU" dirty="0" smtClean="0"/>
          </a:p>
          <a:p>
            <a:pPr marL="0" indent="0">
              <a:buFontTx/>
              <a:buChar char="-"/>
            </a:pPr>
            <a:r>
              <a:rPr lang="ru-RU" dirty="0" smtClean="0"/>
              <a:t>Реализация БД</a:t>
            </a:r>
            <a:endParaRPr lang="ru-RU" dirty="0" smtClean="0"/>
          </a:p>
          <a:p>
            <a:pPr marL="0" indent="0">
              <a:buFontTx/>
              <a:buChar char="-"/>
            </a:pPr>
            <a:r>
              <a:rPr lang="ru-RU" dirty="0" smtClean="0"/>
              <a:t>Создание документации</a:t>
            </a:r>
            <a:endParaRPr lang="ru-RU" dirty="0" smtClean="0"/>
          </a:p>
          <a:p>
            <a:pPr marL="0" indent="0">
              <a:buFontTx/>
              <a:buChar char="-"/>
            </a:pPr>
            <a:r>
              <a:rPr lang="ru-RU" dirty="0" smtClean="0"/>
              <a:t>Создание конфигурации</a:t>
            </a:r>
          </a:p>
          <a:p>
            <a:pPr marL="0" lv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234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403" y="0"/>
            <a:ext cx="10515600" cy="1095185"/>
          </a:xfrm>
        </p:spPr>
        <p:txBody>
          <a:bodyPr/>
          <a:lstStyle/>
          <a:p>
            <a:r>
              <a:rPr lang="ru-RU" u="sng" dirty="0" err="1"/>
              <a:t>Смердова</a:t>
            </a:r>
            <a:r>
              <a:rPr lang="ru-RU" u="sng" dirty="0"/>
              <a:t> </a:t>
            </a:r>
            <a:r>
              <a:rPr lang="ru-RU" u="sng" dirty="0" smtClean="0"/>
              <a:t>Елизавета Юрьевна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0402" y="1095185"/>
            <a:ext cx="11431137" cy="54693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Проектировщик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Разработчик </a:t>
            </a:r>
            <a:r>
              <a:rPr lang="ru-RU" dirty="0" smtClean="0"/>
              <a:t>архитектуры</a:t>
            </a:r>
          </a:p>
          <a:p>
            <a:pPr marL="0" indent="0" algn="ctr">
              <a:buNone/>
            </a:pPr>
            <a:r>
              <a:rPr lang="ru-RU" dirty="0" smtClean="0"/>
              <a:t>Разработчик </a:t>
            </a:r>
            <a:r>
              <a:rPr lang="ru-RU" dirty="0" smtClean="0"/>
              <a:t>тестов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Принимал непосредственное участие в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FontTx/>
              <a:buChar char="-"/>
            </a:pPr>
            <a:r>
              <a:rPr lang="ru-RU" dirty="0" smtClean="0"/>
              <a:t>Создании ментальной диаграммы</a:t>
            </a:r>
          </a:p>
          <a:p>
            <a:pPr marL="0" indent="0">
              <a:buFontTx/>
              <a:buChar char="-"/>
            </a:pPr>
            <a:r>
              <a:rPr lang="ru-RU" dirty="0" smtClean="0"/>
              <a:t>Создание документации</a:t>
            </a:r>
          </a:p>
          <a:p>
            <a:pPr marL="0" indent="0">
              <a:buFontTx/>
              <a:buChar char="-"/>
            </a:pPr>
            <a:r>
              <a:rPr lang="ru-RU" dirty="0" smtClean="0"/>
              <a:t>Разработка ТЗ</a:t>
            </a:r>
          </a:p>
          <a:p>
            <a:pPr marL="0" indent="0">
              <a:buFontTx/>
              <a:buChar char="-"/>
            </a:pPr>
            <a:r>
              <a:rPr lang="ru-RU" dirty="0" smtClean="0"/>
              <a:t>Создание </a:t>
            </a:r>
            <a:r>
              <a:rPr lang="ru-RU" dirty="0" smtClean="0"/>
              <a:t>конфигурации</a:t>
            </a:r>
          </a:p>
          <a:p>
            <a:pPr marL="0" indent="0">
              <a:buFontTx/>
              <a:buChar char="-"/>
            </a:pPr>
            <a:r>
              <a:rPr lang="ru-RU" dirty="0" smtClean="0"/>
              <a:t>Разработка тестов</a:t>
            </a: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716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831" y="163773"/>
            <a:ext cx="11230970" cy="982639"/>
          </a:xfrm>
        </p:spPr>
        <p:txBody>
          <a:bodyPr>
            <a:normAutofit fontScale="90000"/>
          </a:bodyPr>
          <a:lstStyle/>
          <a:p>
            <a:r>
              <a:rPr lang="ru-RU" u="sng" dirty="0" err="1"/>
              <a:t>Локтионов</a:t>
            </a:r>
            <a:r>
              <a:rPr lang="ru-RU" u="sng" dirty="0"/>
              <a:t> Никита Владимирович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603" y="996287"/>
            <a:ext cx="11067197" cy="518067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Разработчик </a:t>
            </a:r>
            <a:r>
              <a:rPr lang="ru-RU" dirty="0" smtClean="0"/>
              <a:t>архитектуры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Руководитель </a:t>
            </a:r>
            <a:r>
              <a:rPr lang="ru-RU" dirty="0" smtClean="0"/>
              <a:t>тестировании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Принимал непосредственное участие в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FontTx/>
              <a:buChar char="-"/>
            </a:pPr>
            <a:r>
              <a:rPr lang="ru-RU" dirty="0" smtClean="0"/>
              <a:t>Создании ментальной </a:t>
            </a:r>
            <a:r>
              <a:rPr lang="ru-RU" dirty="0" smtClean="0"/>
              <a:t>диаграммы</a:t>
            </a:r>
          </a:p>
          <a:p>
            <a:pPr marL="0" indent="0">
              <a:buFontTx/>
              <a:buChar char="-"/>
            </a:pPr>
            <a:r>
              <a:rPr lang="ru-RU" dirty="0" smtClean="0"/>
              <a:t>Тестирование конфигурации</a:t>
            </a:r>
            <a:endParaRPr lang="ru-RU" dirty="0" smtClean="0"/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082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26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 smtClean="0"/>
              <a:t> Спасибо за внимание!</a:t>
            </a:r>
            <a:endParaRPr lang="ru-RU" sz="7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43872" y="5036024"/>
            <a:ext cx="2548128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09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данного проекта заключается в разработке и создании системы для автоматизации бизнес-процессов в сфере доставки.</a:t>
            </a:r>
          </a:p>
          <a:p>
            <a:pPr lvl="1"/>
            <a:r>
              <a:rPr lang="ru-RU" dirty="0" smtClean="0"/>
              <a:t>В частности, конечным продуктом является рабочая конфигурация позволяющая сократить временные затраты на создание заказов и ведение базы поставщиков.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данном этапе выполнено: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1. Создана ментальная диаграмма</a:t>
            </a:r>
          </a:p>
          <a:p>
            <a:r>
              <a:rPr lang="ru-RU" dirty="0" smtClean="0"/>
              <a:t>2. Установлен и запущен сервер: </a:t>
            </a:r>
            <a:r>
              <a:rPr lang="en-US" dirty="0" smtClean="0"/>
              <a:t>IP 192.168.6.42</a:t>
            </a:r>
            <a:endParaRPr lang="ru-RU" dirty="0" smtClean="0"/>
          </a:p>
          <a:p>
            <a:r>
              <a:rPr lang="ru-RU" dirty="0" smtClean="0"/>
              <a:t>3</a:t>
            </a:r>
            <a:r>
              <a:rPr lang="ru-RU" dirty="0" smtClean="0"/>
              <a:t>. Разработана и опубликована конфигурация системы</a:t>
            </a:r>
            <a:endParaRPr lang="en-US" dirty="0" smtClean="0"/>
          </a:p>
          <a:p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Создана документация к проекту</a:t>
            </a:r>
          </a:p>
          <a:p>
            <a:r>
              <a:rPr lang="ru-RU" dirty="0" smtClean="0"/>
              <a:t>5. Разработано техническое задание</a:t>
            </a:r>
          </a:p>
          <a:p>
            <a:r>
              <a:rPr lang="ru-RU" dirty="0" smtClean="0"/>
              <a:t>6. Реестр заинтересованных лиц</a:t>
            </a:r>
          </a:p>
          <a:p>
            <a:r>
              <a:rPr lang="ru-RU" dirty="0" smtClean="0"/>
              <a:t>7. Создана и реализована логическая и физическая модель БД</a:t>
            </a:r>
          </a:p>
          <a:p>
            <a:r>
              <a:rPr lang="ru-RU" dirty="0" smtClean="0"/>
              <a:t>8. Разработана тестовая конфигурация на платформе 1С: предприятие.</a:t>
            </a:r>
          </a:p>
          <a:p>
            <a:r>
              <a:rPr lang="ru-RU" dirty="0" smtClean="0"/>
              <a:t>9. Протестирована конфигурация</a:t>
            </a:r>
          </a:p>
          <a:p>
            <a:r>
              <a:rPr lang="ru-RU" dirty="0" smtClean="0"/>
              <a:t>10. Запуск коллективной системы управления проектами в </a:t>
            </a:r>
            <a:r>
              <a:rPr lang="ru-RU" dirty="0" err="1" smtClean="0"/>
              <a:t>онлайн</a:t>
            </a:r>
            <a:r>
              <a:rPr lang="ru-RU" dirty="0" smtClean="0"/>
              <a:t> сервисе «</a:t>
            </a:r>
            <a:r>
              <a:rPr lang="ru-RU" dirty="0" err="1" smtClean="0"/>
              <a:t>ПланФикс</a:t>
            </a:r>
            <a:r>
              <a:rPr lang="ru-RU" dirty="0" smtClean="0"/>
              <a:t>»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698" y="515251"/>
            <a:ext cx="10515600" cy="453740"/>
          </a:xfrm>
        </p:spPr>
        <p:txBody>
          <a:bodyPr>
            <a:normAutofit fontScale="90000"/>
          </a:bodyPr>
          <a:lstStyle/>
          <a:p>
            <a:pPr lvl="0"/>
            <a:r>
              <a:rPr lang="ru-RU" u="sng" dirty="0"/>
              <a:t>Большаков Александр Сергеевич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7698" y="968990"/>
            <a:ext cx="11745036" cy="578665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Руководитель </a:t>
            </a:r>
            <a:r>
              <a:rPr lang="ru-RU" dirty="0"/>
              <a:t>проекта: </a:t>
            </a:r>
          </a:p>
          <a:p>
            <a:pPr marL="0" indent="0">
              <a:buNone/>
            </a:pPr>
            <a:r>
              <a:rPr lang="ru-RU" dirty="0" smtClean="0"/>
              <a:t>           На </a:t>
            </a:r>
            <a:r>
              <a:rPr lang="ru-RU" dirty="0"/>
              <a:t>протяжении всех этапов проекта:</a:t>
            </a:r>
          </a:p>
          <a:p>
            <a:pPr marL="0" indent="0">
              <a:buNone/>
            </a:pPr>
            <a:r>
              <a:rPr lang="ru-RU" dirty="0" smtClean="0"/>
              <a:t>               - </a:t>
            </a:r>
            <a:r>
              <a:rPr lang="ru-RU" dirty="0"/>
              <a:t>Организация слаженной работы команды</a:t>
            </a:r>
          </a:p>
          <a:p>
            <a:pPr marL="0" indent="0">
              <a:buNone/>
            </a:pPr>
            <a:r>
              <a:rPr lang="ru-RU" dirty="0" smtClean="0"/>
              <a:t>           </a:t>
            </a: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ru-RU" dirty="0"/>
              <a:t>этап:</a:t>
            </a:r>
          </a:p>
          <a:p>
            <a:pPr marL="0" indent="0">
              <a:buNone/>
            </a:pPr>
            <a:r>
              <a:rPr lang="ru-RU" dirty="0" smtClean="0"/>
              <a:t>               - </a:t>
            </a:r>
            <a:r>
              <a:rPr lang="ru-RU" dirty="0"/>
              <a:t>Формирование команды</a:t>
            </a:r>
          </a:p>
          <a:p>
            <a:pPr marL="0" indent="0">
              <a:buNone/>
            </a:pPr>
            <a:r>
              <a:rPr lang="ru-RU" dirty="0" smtClean="0"/>
              <a:t>           </a:t>
            </a:r>
            <a:r>
              <a:rPr lang="en-US" dirty="0" smtClean="0"/>
              <a:t>II</a:t>
            </a:r>
            <a:r>
              <a:rPr lang="ru-RU" dirty="0" smtClean="0"/>
              <a:t> </a:t>
            </a:r>
            <a:r>
              <a:rPr lang="ru-RU" dirty="0"/>
              <a:t>этап:</a:t>
            </a:r>
          </a:p>
          <a:p>
            <a:pPr marL="0" indent="0">
              <a:buNone/>
            </a:pPr>
            <a:r>
              <a:rPr lang="ru-RU" dirty="0" smtClean="0"/>
              <a:t>               - </a:t>
            </a:r>
            <a:r>
              <a:rPr lang="ru-RU" dirty="0"/>
              <a:t>Распределение ролей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III</a:t>
            </a:r>
            <a:r>
              <a:rPr lang="ru-RU" dirty="0"/>
              <a:t>. этап: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    - </a:t>
            </a:r>
            <a:r>
              <a:rPr lang="ru-RU" dirty="0"/>
              <a:t>Координирование действий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488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603" y="1047703"/>
            <a:ext cx="11641540" cy="495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Архитектор безопасности:</a:t>
            </a:r>
          </a:p>
          <a:p>
            <a:pPr marL="0" indent="0">
              <a:buNone/>
            </a:pPr>
            <a:r>
              <a:rPr lang="ru-RU" dirty="0" smtClean="0"/>
              <a:t>  </a:t>
            </a:r>
            <a:r>
              <a:rPr lang="ru-RU" dirty="0" smtClean="0"/>
              <a:t>- Работа в создании конфигурации (Обеспечение безопасности)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 smtClean="0"/>
              <a:t>  Координатор </a:t>
            </a:r>
            <a:r>
              <a:rPr lang="ru-RU" dirty="0"/>
              <a:t>проверки:</a:t>
            </a:r>
          </a:p>
          <a:p>
            <a:pPr marL="0" indent="0">
              <a:buNone/>
            </a:pPr>
            <a:r>
              <a:rPr lang="ru-RU" dirty="0" smtClean="0"/>
              <a:t>      </a:t>
            </a:r>
            <a:r>
              <a:rPr lang="ru-RU" dirty="0" smtClean="0"/>
              <a:t>Координировал тестирование конфигурации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 smtClean="0"/>
              <a:t>  Бизнес </a:t>
            </a:r>
            <a:r>
              <a:rPr lang="ru-RU" dirty="0"/>
              <a:t>Архитектор:</a:t>
            </a:r>
          </a:p>
          <a:p>
            <a:pPr marL="0" indent="0">
              <a:buNone/>
            </a:pPr>
            <a:r>
              <a:rPr lang="ru-RU" dirty="0" smtClean="0"/>
              <a:t>     </a:t>
            </a:r>
            <a:r>
              <a:rPr lang="ru-RU" dirty="0" smtClean="0"/>
              <a:t>Участие в создании ментальной диаграммы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5775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937" y="146761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ru-RU" u="sng" dirty="0" err="1" smtClean="0"/>
              <a:t>Носарев</a:t>
            </a:r>
            <a:r>
              <a:rPr lang="ru-RU" u="sng" dirty="0" smtClean="0"/>
              <a:t> Никита Игоревич</a:t>
            </a:r>
            <a:endParaRPr lang="ru-RU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552" y="1202850"/>
            <a:ext cx="11513023" cy="54213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ru-RU" dirty="0" smtClean="0"/>
          </a:p>
          <a:p>
            <a:pPr marL="0" lvl="0" indent="0" algn="ctr">
              <a:buNone/>
            </a:pPr>
            <a:r>
              <a:rPr lang="ru-RU" dirty="0" smtClean="0"/>
              <a:t>Аналитик </a:t>
            </a:r>
            <a:r>
              <a:rPr lang="ru-RU" dirty="0"/>
              <a:t>бизнес </a:t>
            </a:r>
            <a:r>
              <a:rPr lang="ru-RU" dirty="0" smtClean="0"/>
              <a:t>процессов</a:t>
            </a:r>
            <a:endParaRPr lang="ru-RU" dirty="0" smtClean="0"/>
          </a:p>
          <a:p>
            <a:pPr marL="0" lvl="0" indent="0" algn="ctr">
              <a:buNone/>
            </a:pPr>
            <a:r>
              <a:rPr lang="ru-RU" dirty="0" smtClean="0"/>
              <a:t>Специалист </a:t>
            </a:r>
            <a:r>
              <a:rPr lang="ru-RU" dirty="0"/>
              <a:t>по </a:t>
            </a:r>
            <a:r>
              <a:rPr lang="ru-RU" dirty="0" smtClean="0"/>
              <a:t>инструментам</a:t>
            </a:r>
            <a:endParaRPr lang="ru-RU" dirty="0"/>
          </a:p>
          <a:p>
            <a:pPr marL="0" lvl="0" indent="0" algn="ctr">
              <a:buNone/>
            </a:pPr>
            <a:r>
              <a:rPr lang="ru-RU" dirty="0" smtClean="0"/>
              <a:t> </a:t>
            </a:r>
            <a:r>
              <a:rPr lang="ru-RU" dirty="0" err="1" smtClean="0"/>
              <a:t>Реализатор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Проверяющий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Принимал непосредственное участие в:</a:t>
            </a:r>
          </a:p>
          <a:p>
            <a:pPr marL="0" indent="0">
              <a:buFontTx/>
              <a:buChar char="-"/>
            </a:pPr>
            <a:r>
              <a:rPr lang="ru-RU" dirty="0" smtClean="0"/>
              <a:t>Создании ментальной диаграммы</a:t>
            </a:r>
          </a:p>
          <a:p>
            <a:pPr marL="0" indent="0">
              <a:buFontTx/>
              <a:buChar char="-"/>
            </a:pPr>
            <a:r>
              <a:rPr lang="ru-RU" dirty="0" smtClean="0"/>
              <a:t>Создание конфигурации</a:t>
            </a:r>
          </a:p>
          <a:p>
            <a:pPr marL="0" indent="0">
              <a:buFontTx/>
              <a:buChar char="-"/>
            </a:pPr>
            <a:r>
              <a:rPr lang="ru-RU" dirty="0" smtClean="0"/>
              <a:t>Проверка конфигурации</a:t>
            </a:r>
            <a:endParaRPr lang="ru-RU" dirty="0" smtClean="0"/>
          </a:p>
          <a:p>
            <a:pPr marL="0" lv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722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403" y="378772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ru-RU" u="sng" dirty="0" err="1"/>
              <a:t>Христ</a:t>
            </a:r>
            <a:r>
              <a:rPr lang="ru-RU" u="sng" dirty="0"/>
              <a:t> Дина Сергеевна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0403" y="938520"/>
            <a:ext cx="11594910" cy="559875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Администратор </a:t>
            </a:r>
            <a:r>
              <a:rPr lang="ru-RU" dirty="0" smtClean="0"/>
              <a:t>конфигурации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Проектировщик </a:t>
            </a:r>
            <a:r>
              <a:rPr lang="ru-RU" dirty="0" smtClean="0"/>
              <a:t>интерфейса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Технический  </a:t>
            </a:r>
            <a:r>
              <a:rPr lang="ru-RU" dirty="0" smtClean="0"/>
              <a:t>писатель</a:t>
            </a:r>
          </a:p>
          <a:p>
            <a:pPr marL="0" indent="0" algn="ctr">
              <a:buNone/>
            </a:pPr>
            <a:r>
              <a:rPr lang="ru-RU" dirty="0" smtClean="0"/>
              <a:t>Испытатель</a:t>
            </a:r>
          </a:p>
          <a:p>
            <a:pPr marL="0" indent="0" algn="ctr">
              <a:buNone/>
            </a:pPr>
            <a:r>
              <a:rPr lang="ru-RU" dirty="0" smtClean="0"/>
              <a:t>Аналитик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Принимал непосредственное участие в:</a:t>
            </a:r>
          </a:p>
          <a:p>
            <a:pPr marL="0" indent="0">
              <a:buFontTx/>
              <a:buChar char="-"/>
            </a:pPr>
            <a:r>
              <a:rPr lang="ru-RU" dirty="0" smtClean="0"/>
              <a:t>Создании ментальной диаграммы</a:t>
            </a:r>
          </a:p>
          <a:p>
            <a:pPr marL="0" indent="0">
              <a:buFontTx/>
              <a:buChar char="-"/>
            </a:pPr>
            <a:r>
              <a:rPr lang="ru-RU" dirty="0" smtClean="0"/>
              <a:t>Создание </a:t>
            </a:r>
            <a:r>
              <a:rPr lang="ru-RU" dirty="0" smtClean="0"/>
              <a:t>документации</a:t>
            </a:r>
          </a:p>
          <a:p>
            <a:pPr marL="0" indent="0">
              <a:buFontTx/>
              <a:buChar char="-"/>
            </a:pPr>
            <a:r>
              <a:rPr lang="ru-RU" dirty="0" smtClean="0"/>
              <a:t>Разработка ТЗ</a:t>
            </a:r>
          </a:p>
          <a:p>
            <a:pPr marL="0" indent="0">
              <a:buFontTx/>
              <a:buChar char="-"/>
            </a:pPr>
            <a:r>
              <a:rPr lang="ru-RU" dirty="0" smtClean="0"/>
              <a:t>Создание конфигурации</a:t>
            </a:r>
          </a:p>
          <a:p>
            <a:pPr marL="0" indent="0">
              <a:buFontTx/>
              <a:buChar char="-"/>
            </a:pP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839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64" y="406070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ru-RU" u="sng" dirty="0"/>
              <a:t>Мишин Александр Игоревич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545" y="1023584"/>
            <a:ext cx="11382233" cy="5513694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Администратор </a:t>
            </a:r>
            <a:r>
              <a:rPr lang="ru-RU" dirty="0" smtClean="0"/>
              <a:t>системы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Проектировщик </a:t>
            </a:r>
            <a:r>
              <a:rPr lang="ru-RU" dirty="0" smtClean="0"/>
              <a:t>капсул (Роль не была задействована)</a:t>
            </a:r>
          </a:p>
          <a:p>
            <a:pPr marL="0" indent="0" algn="ctr">
              <a:buNone/>
            </a:pPr>
            <a:r>
              <a:rPr lang="ru-RU" dirty="0" smtClean="0"/>
              <a:t>Технический </a:t>
            </a:r>
            <a:r>
              <a:rPr lang="ru-RU" dirty="0" smtClean="0"/>
              <a:t>контроллер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Принимал непосредственное участие в:</a:t>
            </a:r>
          </a:p>
          <a:p>
            <a:pPr marL="0" indent="0">
              <a:buFontTx/>
              <a:buChar char="-"/>
            </a:pPr>
            <a:r>
              <a:rPr lang="ru-RU" dirty="0" smtClean="0"/>
              <a:t>Установка сервера</a:t>
            </a:r>
            <a:endParaRPr lang="ru-RU" dirty="0" smtClean="0"/>
          </a:p>
          <a:p>
            <a:pPr marL="0" indent="0">
              <a:buFontTx/>
              <a:buChar char="-"/>
            </a:pPr>
            <a:r>
              <a:rPr lang="ru-RU" dirty="0" smtClean="0"/>
              <a:t>Проверка программного кода конфигурации</a:t>
            </a: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472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2289" y="215000"/>
            <a:ext cx="10515600" cy="863174"/>
          </a:xfrm>
        </p:spPr>
        <p:txBody>
          <a:bodyPr>
            <a:normAutofit fontScale="90000"/>
          </a:bodyPr>
          <a:lstStyle/>
          <a:p>
            <a:pPr lvl="0"/>
            <a:r>
              <a:rPr lang="ru-RU" u="sng" dirty="0"/>
              <a:t>Одинцов Игорь Владимирович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376" y="1078174"/>
            <a:ext cx="11313994" cy="5513695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Разработчик </a:t>
            </a:r>
            <a:r>
              <a:rPr lang="ru-RU" dirty="0" smtClean="0"/>
              <a:t>требований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Администратор </a:t>
            </a:r>
            <a:r>
              <a:rPr lang="ru-RU" dirty="0" smtClean="0"/>
              <a:t>развертывания (не задействована)</a:t>
            </a:r>
          </a:p>
          <a:p>
            <a:pPr marL="0" indent="0" algn="ctr">
              <a:buNone/>
            </a:pPr>
            <a:r>
              <a:rPr lang="ru-RU" dirty="0" smtClean="0"/>
              <a:t>Интегратор</a:t>
            </a:r>
          </a:p>
          <a:p>
            <a:pPr marL="0" indent="0" algn="ctr">
              <a:buNone/>
            </a:pPr>
            <a:r>
              <a:rPr lang="ru-RU" dirty="0" smtClean="0"/>
              <a:t>Разработчик </a:t>
            </a:r>
            <a:r>
              <a:rPr lang="ru-RU" dirty="0" smtClean="0"/>
              <a:t>курса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Принимал непосредственное участие в:</a:t>
            </a:r>
          </a:p>
          <a:p>
            <a:pPr marL="0" indent="0">
              <a:buFontTx/>
              <a:buChar char="-"/>
            </a:pPr>
            <a:r>
              <a:rPr lang="ru-RU" dirty="0" smtClean="0"/>
              <a:t>Создании ментальной диаграммы</a:t>
            </a:r>
          </a:p>
          <a:p>
            <a:pPr marL="0" indent="0">
              <a:buFontTx/>
              <a:buChar char="-"/>
            </a:pPr>
            <a:r>
              <a:rPr lang="ru-RU" dirty="0" smtClean="0"/>
              <a:t>Создание </a:t>
            </a:r>
            <a:r>
              <a:rPr lang="ru-RU" dirty="0" smtClean="0"/>
              <a:t>документации</a:t>
            </a:r>
            <a:endParaRPr lang="ru-RU" dirty="0" smtClean="0"/>
          </a:p>
          <a:p>
            <a:pPr marL="0" indent="0">
              <a:buFontTx/>
              <a:buChar char="-"/>
            </a:pPr>
            <a:r>
              <a:rPr lang="ru-RU" dirty="0" smtClean="0"/>
              <a:t>Создание конфигурации</a:t>
            </a: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36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345</Words>
  <Application>Microsoft Office PowerPoint</Application>
  <PresentationFormat>Произвольный</PresentationFormat>
  <Paragraphs>122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Слайд 1</vt:lpstr>
      <vt:lpstr>Цель:</vt:lpstr>
      <vt:lpstr>На данном этапе выполнено:</vt:lpstr>
      <vt:lpstr>Большаков Александр Сергеевич  </vt:lpstr>
      <vt:lpstr>Слайд 5</vt:lpstr>
      <vt:lpstr>Носарев Никита Игоревич</vt:lpstr>
      <vt:lpstr>Христ Дина Сергеевна  </vt:lpstr>
      <vt:lpstr>Мишин Александр Игоревич </vt:lpstr>
      <vt:lpstr>Одинцов Игорь Владимирович </vt:lpstr>
      <vt:lpstr>Малыхина Анна Ивановна </vt:lpstr>
      <vt:lpstr>Смердова Елизавета Юрьевна</vt:lpstr>
      <vt:lpstr>Локтионов Никита Владимирович </vt:lpstr>
      <vt:lpstr>Слайд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</dc:creator>
  <cp:lastModifiedBy>student</cp:lastModifiedBy>
  <cp:revision>10</cp:revision>
  <dcterms:created xsi:type="dcterms:W3CDTF">2014-12-18T02:57:37Z</dcterms:created>
  <dcterms:modified xsi:type="dcterms:W3CDTF">2014-12-18T06:48:08Z</dcterms:modified>
</cp:coreProperties>
</file>