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9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3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2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15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8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11/22/24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0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11/22/24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11/22/24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5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8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9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u-is/password-strength-check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erson in a hoodie with a question mark on their face&#10;&#10;Description automatically generated">
            <a:extLst>
              <a:ext uri="{FF2B5EF4-FFF2-40B4-BE49-F238E27FC236}">
                <a16:creationId xmlns:a16="http://schemas.microsoft.com/office/drawing/2014/main" id="{D48E8E46-45CF-F3D9-2D52-C057E6A5C8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484" b="18464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3B3F17-C49F-D5A1-C3A6-B16D5913F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Password Strength Checker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1D1FC-E90E-B02F-B2FC-EAF7D5F0D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Jacob White</a:t>
            </a:r>
          </a:p>
          <a:p>
            <a:r>
              <a:rPr lang="en-US" dirty="0" err="1">
                <a:solidFill>
                  <a:srgbClr val="FFFFFF"/>
                </a:solidFill>
              </a:rPr>
              <a:t>Github</a:t>
            </a:r>
            <a:r>
              <a:rPr lang="en-US" dirty="0">
                <a:solidFill>
                  <a:srgbClr val="FFFFFF"/>
                </a:solidFill>
              </a:rPr>
              <a:t>: </a:t>
            </a:r>
            <a:r>
              <a:rPr lang="en-US" dirty="0">
                <a:solidFill>
                  <a:srgbClr val="FFFFFF"/>
                </a:solidFill>
                <a:hlinkClick r:id="rId3"/>
              </a:rPr>
              <a:t>https://github.com/ksu-is/password-strength-checker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EE041-78A8-65B9-556A-B25AA8B84B3B}"/>
              </a:ext>
            </a:extLst>
          </p:cNvPr>
          <p:cNvSpPr txBox="1"/>
          <p:nvPr/>
        </p:nvSpPr>
        <p:spPr>
          <a:xfrm>
            <a:off x="498849" y="3633695"/>
            <a:ext cx="2857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that takes user password and evaluates it based on length, numbers, uppercase characters, and special characters.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93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1" grpId="0"/>
    </p:bldLst>
  </p:timing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37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Bierstadt</vt:lpstr>
      <vt:lpstr>GestaltVTI</vt:lpstr>
      <vt:lpstr>Password Strength Checker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White</dc:creator>
  <cp:lastModifiedBy>Jacob White</cp:lastModifiedBy>
  <cp:revision>5</cp:revision>
  <dcterms:created xsi:type="dcterms:W3CDTF">2024-11-22T20:26:22Z</dcterms:created>
  <dcterms:modified xsi:type="dcterms:W3CDTF">2024-11-22T23:57:38Z</dcterms:modified>
</cp:coreProperties>
</file>