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3"/>
  </p:normalViewPr>
  <p:slideViewPr>
    <p:cSldViewPr snapToGrid="0">
      <p:cViewPr varScale="1">
        <p:scale>
          <a:sx n="101" d="100"/>
          <a:sy n="10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8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59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460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69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9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2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33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1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4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0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2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3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47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triangle pattern&#10;&#10;Description automatically generated">
            <a:extLst>
              <a:ext uri="{FF2B5EF4-FFF2-40B4-BE49-F238E27FC236}">
                <a16:creationId xmlns:a16="http://schemas.microsoft.com/office/drawing/2014/main" id="{E80B307A-C7A4-6E57-05C9-64DC9694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04" b="98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D9A3A-6F33-D97D-7BCA-8C10CFA34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Fireground Readiness Online: Practicing Blue Card Size-Ups with Flask</a:t>
            </a:r>
            <a:endParaRPr lang="en-US" sz="2800" i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9C5D3-895C-9605-22B6-54EA1641D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By Ben Olson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22537-85AF-A8E0-93E4-19C65D003A19}"/>
              </a:ext>
            </a:extLst>
          </p:cNvPr>
          <p:cNvSpPr txBox="1"/>
          <p:nvPr/>
        </p:nvSpPr>
        <p:spPr>
          <a:xfrm>
            <a:off x="76199" y="5339590"/>
            <a:ext cx="7382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This program allows firefighters to practice their Blue Card capabilities. Personnel using the program will be given a random photo of a building on fire and a random prompt to answer. </a:t>
            </a:r>
          </a:p>
        </p:txBody>
      </p:sp>
      <p:pic>
        <p:nvPicPr>
          <p:cNvPr id="7" name="Picture 6" descr="A close-up of a form&#10;&#10;Description automatically generated">
            <a:extLst>
              <a:ext uri="{FF2B5EF4-FFF2-40B4-BE49-F238E27FC236}">
                <a16:creationId xmlns:a16="http://schemas.microsoft.com/office/drawing/2014/main" id="{784FD487-2756-736D-EFC9-D3AC8623A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63" y="197846"/>
            <a:ext cx="2797289" cy="3623334"/>
          </a:xfrm>
          <a:prstGeom prst="rect">
            <a:avLst/>
          </a:prstGeom>
        </p:spPr>
      </p:pic>
      <p:pic>
        <p:nvPicPr>
          <p:cNvPr id="10" name="Picture 9" descr="A screenshot of a firefighter's size-up practice&#10;&#10;Description automatically generated">
            <a:extLst>
              <a:ext uri="{FF2B5EF4-FFF2-40B4-BE49-F238E27FC236}">
                <a16:creationId xmlns:a16="http://schemas.microsoft.com/office/drawing/2014/main" id="{E66AA87A-F1B2-A8D3-DC3C-964C2A90E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363" y="4218227"/>
            <a:ext cx="4491691" cy="224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35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Goudy Old Style</vt:lpstr>
      <vt:lpstr>Times New Roman</vt:lpstr>
      <vt:lpstr>Wingdings 2</vt:lpstr>
      <vt:lpstr>SlateVTI</vt:lpstr>
      <vt:lpstr>Fireground Readiness Online: Practicing Blue Card Size-Ups with Flask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Olson, Benjamin</dc:creator>
  <cp:lastModifiedBy>Olson, Benjamin</cp:lastModifiedBy>
  <cp:revision>1</cp:revision>
  <dcterms:created xsi:type="dcterms:W3CDTF">2025-04-19T12:23:01Z</dcterms:created>
  <dcterms:modified xsi:type="dcterms:W3CDTF">2025-04-19T12:47:37Z</dcterms:modified>
</cp:coreProperties>
</file>