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3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1"/>
  </p:normalViewPr>
  <p:slideViewPr>
    <p:cSldViewPr snapToGrid="0">
      <p:cViewPr varScale="1">
        <p:scale>
          <a:sx n="116" d="100"/>
          <a:sy n="116" d="100"/>
        </p:scale>
        <p:origin x="4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1A759-BFF8-4B5B-9ECE-D93AC303B331}" type="datetime1">
              <a:rPr lang="en-US" smtClean="0"/>
              <a:t>11/22/24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894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DF398-5DA3-4937-BE3F-7CA1B9158252}" type="datetime1">
              <a:rPr lang="en-US" smtClean="0"/>
              <a:t>11/22/24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99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1ED9-F929-4A92-90F9-3C9C84ABBE83}" type="datetime1">
              <a:rPr lang="en-US" smtClean="0"/>
              <a:t>11/22/24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839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AB316-A2E6-49F2-825C-64AA951E4184}" type="datetime1">
              <a:rPr lang="en-US" smtClean="0"/>
              <a:t>11/22/24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924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748B-ADD6-4C5A-8C2A-A39721276E74}" type="datetime1">
              <a:rPr lang="en-US" smtClean="0"/>
              <a:t>11/22/24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815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1FB0F-3C5C-4949-B933-9C7E511ED094}" type="datetime1">
              <a:rPr lang="en-US" smtClean="0"/>
              <a:t>11/22/24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882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C2F01D58-E949-4BCB-829A-BBF80E38D59C}" type="datetime1">
              <a:rPr lang="en-US" smtClean="0"/>
              <a:t>11/22/24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606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0A846-0DA4-4D92-9BF1-DE8C52C1F4DF}" type="datetime1">
              <a:rPr lang="en-US" smtClean="0"/>
              <a:t>11/22/24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35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12331-4A9C-472F-A7FA-968157338839}" type="datetime1">
              <a:rPr lang="en-US" smtClean="0"/>
              <a:t>11/22/24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650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97F3D-ED52-43FD-A26D-318B71534485}" type="datetime1">
              <a:rPr lang="en-US" smtClean="0"/>
              <a:t>11/22/24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46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1FA4-6264-4BB8-B3B5-77711EED2D82}" type="datetime1">
              <a:rPr lang="en-US" smtClean="0"/>
              <a:t>11/22/24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183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7F6A1D9-D323-4F4E-8655-25E2D32CE742}" type="datetime1">
              <a:rPr lang="en-US" smtClean="0"/>
              <a:t>11/22/24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8F8250-7A81-4A19-87AD-FFB2CE4E39A5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9F38FC-2DEA-2647-C409-EF75720C1017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599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su-is/password-strength-checker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8BEC44CD-E290-4D60-A056-5BA05B182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A person in a hoodie with a question mark on their face&#10;&#10;Description automatically generated">
            <a:extLst>
              <a:ext uri="{FF2B5EF4-FFF2-40B4-BE49-F238E27FC236}">
                <a16:creationId xmlns:a16="http://schemas.microsoft.com/office/drawing/2014/main" id="{D48E8E46-45CF-F3D9-2D52-C057E6A5C82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8484" b="18464"/>
          <a:stretch/>
        </p:blipFill>
        <p:spPr>
          <a:xfrm>
            <a:off x="-2" y="-4"/>
            <a:ext cx="12192001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3B3F17-C49F-D5A1-C3A6-B16D5913F0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2" cy="2334248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rgbClr val="FFFFFF"/>
                </a:solidFill>
              </a:rPr>
              <a:t>Password Strength Checker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B1D1FC-E90E-B02F-B2FC-EAF7D5F0DA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2366" y="4017818"/>
            <a:ext cx="5040785" cy="1828799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Jacob White</a:t>
            </a:r>
          </a:p>
          <a:p>
            <a:r>
              <a:rPr lang="en-US" dirty="0" err="1">
                <a:solidFill>
                  <a:srgbClr val="FFFFFF"/>
                </a:solidFill>
              </a:rPr>
              <a:t>Github</a:t>
            </a:r>
            <a:r>
              <a:rPr lang="en-US" dirty="0">
                <a:solidFill>
                  <a:srgbClr val="FFFFFF"/>
                </a:solidFill>
              </a:rPr>
              <a:t>: </a:t>
            </a:r>
            <a:r>
              <a:rPr lang="en-US" dirty="0">
                <a:solidFill>
                  <a:srgbClr val="FFFFFF"/>
                </a:solidFill>
                <a:hlinkClick r:id="rId3"/>
              </a:rPr>
              <a:t>https://github.com/ksu-is/password-strength-checker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1189494-2B67-46D2-93D6-A122A09BF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CEE041-78A8-65B9-556A-B25AA8B84B3B}"/>
              </a:ext>
            </a:extLst>
          </p:cNvPr>
          <p:cNvSpPr txBox="1"/>
          <p:nvPr/>
        </p:nvSpPr>
        <p:spPr>
          <a:xfrm>
            <a:off x="498849" y="3633695"/>
            <a:ext cx="28575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Program that takes user password and evaluates it based on length, numbers, uppercase characters, and special characters.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0937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11" grpId="0"/>
    </p:bldLst>
  </p:timing>
</p:sld>
</file>

<file path=ppt/theme/theme1.xml><?xml version="1.0" encoding="utf-8"?>
<a:theme xmlns:a="http://schemas.openxmlformats.org/drawingml/2006/main" name="GestaltVTI">
  <a:themeElements>
    <a:clrScheme name="Custom 86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Bierstad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37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Bierstadt</vt:lpstr>
      <vt:lpstr>GestaltVTI</vt:lpstr>
      <vt:lpstr>Password Strength Checker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Jacob White</dc:creator>
  <cp:lastModifiedBy>Jacob White</cp:lastModifiedBy>
  <cp:revision>5</cp:revision>
  <dcterms:created xsi:type="dcterms:W3CDTF">2024-11-22T20:26:22Z</dcterms:created>
  <dcterms:modified xsi:type="dcterms:W3CDTF">2024-11-22T23:53:27Z</dcterms:modified>
</cp:coreProperties>
</file>