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FD"/>
    <a:srgbClr val="19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BBE4-0503-6C48-AA38-0EB543ABCE8B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B7B0-5162-7143-BE0B-E6251C6C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BB7B0-5162-7143-BE0B-E6251C6C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F415-E211-BC4A-BFA7-4854C365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E7C8A-75AD-9D46-9F13-7693D9C8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3835-1915-DF41-A886-366BDBE5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16C3-45FD-B44C-8CFC-7263C423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E5A7-F618-7C4A-A3ED-FCD6630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D95F-6FD7-974F-8F02-C310AAF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56811-CE88-6B49-B7D1-9B91DA39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6471-70C1-E84D-B201-C9F70F24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DCF4-FEA0-CC43-BE9F-513F2102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3F8C-0B5C-BF4F-B47E-AD178D06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0D8C5-D761-2F4C-A85F-5AC1B8DE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4B0CB-3499-DB46-A112-C21E5282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4F4A-5773-0147-8025-20F35D84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6E53-AC51-4647-A92A-E3C42299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5FA0-2331-3F4B-BC13-4CBE3393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8BE9-FB5F-B548-9FF7-C5E64B66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78CC-44E2-A046-BC95-5D19405D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3943-3BD2-A94F-9920-AF674CC9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296B-CB16-E141-821F-514466C8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C05A-88D5-8C4A-8094-F368E352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CF51-1914-F645-908F-6E6F9ED4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F56D-92D7-7D45-9AE1-C1E29F05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71B5-2764-BB4B-A1C7-CADD620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9229-E0FF-D545-9B1E-CD65F376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A0B4-0D9A-DA4D-90D7-87B4A863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E59C-B758-2F47-9FF9-4E327A7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47CC-4166-A14B-ABB8-4E9C26CC9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FBF0-5894-E544-92E2-2CBB502B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C40B-906A-DC40-BA40-276849D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260A-8550-5B47-81C3-FFD896C8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DBDC-180A-5440-AD62-9B78F540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59A5-4E2C-8844-AD24-16C993E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3834-A2B9-DC47-97C5-2856A2AD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991A-F4EF-4C40-A43C-61AFC0C3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B1383-0AC4-8148-8BF7-97918EB0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4A471-BEC3-E441-B6A6-5B3141F06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6948F-1970-C74F-A978-99D37FF3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7A123-CD09-CB41-8BDF-E001A9FF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225BB-E05B-3C43-AAE3-F912B2FF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363F-E79C-514F-97FE-071B47B1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9FF47-2B76-D942-A891-58B039E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B2022-C1C9-4D43-BFC1-C8DA9E65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35920-4B79-E04E-8AD3-4C294DC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2A886-B51F-574D-AB07-C42979D0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D3841-0FFA-F143-B333-EECB563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AB06-2FE9-FD4B-8ACD-132665C6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1FD9-F0FA-A849-B2B1-1F6AD108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9901-22EF-F641-9930-9154D7C3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6155-F246-6B43-9CBD-E32C7374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0A828-085C-C54E-A510-6B874D9C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E2DF-1ADD-B045-A86F-828A5CE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0A77-1CD9-E043-A970-EA617FE2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315A-88A1-1247-85F8-B5FDBC8F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21B68-86C9-5B4F-A605-417830933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3EF9D-6AFF-4B45-9BE5-38708468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39B3C-ED09-6B45-B701-0D90569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B9E7-07B9-DC45-AF09-8AA6C13E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E7636-4F7C-874B-B14A-FABD4A7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0ED48-6D84-714F-B7F2-25F97BD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82D2-D5CF-3440-BF98-A95B2198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0F57-6E4F-0C44-9CA3-3C1958BB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9618-DED7-7A4E-99CD-91A5DE6A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1D58-4182-8F44-9997-A082CEAD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C7CF7-6C77-0F40-88BA-87FDEA41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760"/>
            <a:ext cx="12192000" cy="508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DE124C-99CB-D344-BB66-76F522AAB0BD}"/>
              </a:ext>
            </a:extLst>
          </p:cNvPr>
          <p:cNvSpPr/>
          <p:nvPr/>
        </p:nvSpPr>
        <p:spPr>
          <a:xfrm>
            <a:off x="0" y="1769499"/>
            <a:ext cx="1632857" cy="46771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DCC2-498A-B64B-9A2F-9BF41593E958}"/>
              </a:ext>
            </a:extLst>
          </p:cNvPr>
          <p:cNvSpPr/>
          <p:nvPr/>
        </p:nvSpPr>
        <p:spPr>
          <a:xfrm>
            <a:off x="2435290" y="1480251"/>
            <a:ext cx="7328820" cy="942392"/>
          </a:xfrm>
          <a:prstGeom prst="rect">
            <a:avLst/>
          </a:prstGeom>
          <a:solidFill>
            <a:srgbClr val="F2F8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6AAAC-323B-7B4B-9753-36DB06AD53C6}"/>
              </a:ext>
            </a:extLst>
          </p:cNvPr>
          <p:cNvSpPr/>
          <p:nvPr/>
        </p:nvSpPr>
        <p:spPr>
          <a:xfrm>
            <a:off x="2559698" y="1769499"/>
            <a:ext cx="1632857" cy="46771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/devicecode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08322-C5FF-9846-8296-998338EB3F8A}"/>
              </a:ext>
            </a:extLst>
          </p:cNvPr>
          <p:cNvSpPr/>
          <p:nvPr/>
        </p:nvSpPr>
        <p:spPr>
          <a:xfrm>
            <a:off x="5279571" y="1769499"/>
            <a:ext cx="1632857" cy="46771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7A3FF7-2290-F44C-B8F9-9A3FC7C85ED9}"/>
              </a:ext>
            </a:extLst>
          </p:cNvPr>
          <p:cNvSpPr/>
          <p:nvPr/>
        </p:nvSpPr>
        <p:spPr>
          <a:xfrm>
            <a:off x="7919356" y="1769499"/>
            <a:ext cx="1632857" cy="45720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9065B-40A6-AD40-98C7-C3829C274BB6}"/>
              </a:ext>
            </a:extLst>
          </p:cNvPr>
          <p:cNvSpPr/>
          <p:nvPr/>
        </p:nvSpPr>
        <p:spPr>
          <a:xfrm>
            <a:off x="10556383" y="1769499"/>
            <a:ext cx="1633671" cy="467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 B2C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194F7-9BA2-BC40-BFD3-B4058D517BB4}"/>
              </a:ext>
            </a:extLst>
          </p:cNvPr>
          <p:cNvSpPr txBox="1"/>
          <p:nvPr/>
        </p:nvSpPr>
        <p:spPr>
          <a:xfrm>
            <a:off x="5401861" y="1421147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middleware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178C6-0BC8-984D-B3DA-55D676489036}"/>
              </a:ext>
            </a:extLst>
          </p:cNvPr>
          <p:cNvSpPr/>
          <p:nvPr/>
        </p:nvSpPr>
        <p:spPr>
          <a:xfrm>
            <a:off x="7754967" y="1765728"/>
            <a:ext cx="1844991" cy="467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verification_uri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5EF21-3676-6E48-99C8-2F22DA08C55C}"/>
              </a:ext>
            </a:extLst>
          </p:cNvPr>
          <p:cNvSpPr/>
          <p:nvPr/>
        </p:nvSpPr>
        <p:spPr>
          <a:xfrm>
            <a:off x="2435290" y="4190"/>
            <a:ext cx="7328820" cy="798450"/>
          </a:xfrm>
          <a:prstGeom prst="rect">
            <a:avLst/>
          </a:prstGeom>
          <a:solidFill>
            <a:srgbClr val="F2F8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E96F1-C689-D64D-A790-3BA530BC86F1}"/>
              </a:ext>
            </a:extLst>
          </p:cNvPr>
          <p:cNvSpPr txBox="1"/>
          <p:nvPr/>
        </p:nvSpPr>
        <p:spPr>
          <a:xfrm>
            <a:off x="4987586" y="0"/>
            <a:ext cx="22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Middleware database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C01C4C-F3EC-1343-B176-EECED754E67F}"/>
              </a:ext>
            </a:extLst>
          </p:cNvPr>
          <p:cNvCxnSpPr>
            <a:cxnSpLocks/>
          </p:cNvCxnSpPr>
          <p:nvPr/>
        </p:nvCxnSpPr>
        <p:spPr>
          <a:xfrm>
            <a:off x="3291840" y="802640"/>
            <a:ext cx="0" cy="6776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6E5B2-D0E5-3844-9877-34E2061D63BE}"/>
              </a:ext>
            </a:extLst>
          </p:cNvPr>
          <p:cNvCxnSpPr>
            <a:cxnSpLocks/>
          </p:cNvCxnSpPr>
          <p:nvPr/>
        </p:nvCxnSpPr>
        <p:spPr>
          <a:xfrm>
            <a:off x="6093688" y="818078"/>
            <a:ext cx="0" cy="6572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61F4E-AA82-5D41-8031-877AADADFB39}"/>
              </a:ext>
            </a:extLst>
          </p:cNvPr>
          <p:cNvCxnSpPr>
            <a:cxnSpLocks/>
          </p:cNvCxnSpPr>
          <p:nvPr/>
        </p:nvCxnSpPr>
        <p:spPr>
          <a:xfrm flipV="1">
            <a:off x="8646161" y="818078"/>
            <a:ext cx="0" cy="6554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7A8631-06C0-DE46-B2F9-F6DD853C314A}"/>
              </a:ext>
            </a:extLst>
          </p:cNvPr>
          <p:cNvSpPr txBox="1"/>
          <p:nvPr/>
        </p:nvSpPr>
        <p:spPr>
          <a:xfrm>
            <a:off x="8677462" y="897927"/>
            <a:ext cx="1554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access token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(with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user_code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4BD605-DE33-0B40-AAD9-BFCADD4F3F2A}"/>
              </a:ext>
            </a:extLst>
          </p:cNvPr>
          <p:cNvSpPr txBox="1"/>
          <p:nvPr/>
        </p:nvSpPr>
        <p:spPr>
          <a:xfrm>
            <a:off x="6124989" y="897927"/>
            <a:ext cx="183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for access token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(with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device_code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F52BF-B5D9-7344-BD74-69466679DA4C}"/>
              </a:ext>
            </a:extLst>
          </p:cNvPr>
          <p:cNvSpPr txBox="1"/>
          <p:nvPr/>
        </p:nvSpPr>
        <p:spPr>
          <a:xfrm>
            <a:off x="3266553" y="897927"/>
            <a:ext cx="179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 the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user_code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device_code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086CBA-2EA9-4242-AB6A-89C75957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89" y="561846"/>
            <a:ext cx="4168246" cy="280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DB7B1-652C-C445-B0E4-38BF9FD2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5" y="1511206"/>
            <a:ext cx="3837119" cy="541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590CD-73CD-6045-860B-EF9C6A9C3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719" y="570249"/>
            <a:ext cx="4168246" cy="278546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79DBC-77DC-AE4F-8B84-BD02ABEB2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35" y="4070048"/>
            <a:ext cx="4160815" cy="278546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BB3361-1D07-CA49-9044-107C1230D5B8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 flipV="1">
            <a:off x="5161035" y="1962980"/>
            <a:ext cx="187568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F958C-D2D8-C440-B699-6512B792AA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120842" y="3355711"/>
            <a:ext cx="1" cy="714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66241-85AE-454F-853F-4B63524786A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5148888" y="5462779"/>
            <a:ext cx="18915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91E44E6-01B8-D34A-9848-0BFDD7AE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51" y="4061977"/>
            <a:ext cx="4175037" cy="28016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91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Yoel Horvitz</dc:creator>
  <cp:lastModifiedBy>Yoel Horvitz</cp:lastModifiedBy>
  <cp:revision>6</cp:revision>
  <dcterms:created xsi:type="dcterms:W3CDTF">2020-08-21T09:08:02Z</dcterms:created>
  <dcterms:modified xsi:type="dcterms:W3CDTF">2020-08-24T17:21:23Z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2020-08-21T09:08:02Z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8ee6d446-cdef-4679-bff5-00007726b86d</vt:lpwstr>
  </property>
  <property fmtid="{D5CDD505-2E9C-101B-9397-08002B2CF9AE}" pid="8" name="MSIP_Label_f42aa342-8706-4288-bd11-ebb85995028c_ContentBits">
    <vt:lpwstr>0</vt:lpwstr>
  </property>
</Properties>
</file>