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77"/>
  </p:normalViewPr>
  <p:slideViewPr>
    <p:cSldViewPr snapToGrid="0">
      <p:cViewPr varScale="1">
        <p:scale>
          <a:sx n="139" d="100"/>
          <a:sy n="139" d="100"/>
        </p:scale>
        <p:origin x="4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528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1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0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4070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7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9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6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6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1448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81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dataset/300/tennis+major+tournament+match+statis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5CC4A7-DB31-37C2-6C45-A7E3B0C39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2013 Grand </a:t>
            </a:r>
            <a:r>
              <a:rPr lang="tr-TR" dirty="0" err="1"/>
              <a:t>Slams</a:t>
            </a:r>
            <a:r>
              <a:rPr lang="tr-TR" dirty="0"/>
              <a:t> data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3CC3A4E-D7A4-1DCE-6A78-9AB9FA6E5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Önder türe</a:t>
            </a:r>
          </a:p>
        </p:txBody>
      </p:sp>
    </p:spTree>
    <p:extLst>
      <p:ext uri="{BB962C8B-B14F-4D97-AF65-F5344CB8AC3E}">
        <p14:creationId xmlns:p14="http://schemas.microsoft.com/office/powerpoint/2010/main" val="389979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0C5095-4326-88A8-EBDB-E0F81ED7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tr-TR" sz="4000"/>
              <a:t>Grand slams 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0B484C-1A23-B3E9-14F9-787B7065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tr-TR" sz="1900" dirty="0"/>
              <a:t>Data is </a:t>
            </a:r>
            <a:r>
              <a:rPr lang="tr-TR" sz="1900" dirty="0" err="1"/>
              <a:t>from</a:t>
            </a:r>
            <a:r>
              <a:rPr lang="tr-TR" sz="1900" dirty="0"/>
              <a:t> </a:t>
            </a:r>
            <a:r>
              <a:rPr lang="tr-TR" sz="1900" dirty="0">
                <a:hlinkClick r:id="rId2"/>
              </a:rPr>
              <a:t>UC Irvine Machine Learning Repository</a:t>
            </a:r>
            <a:r>
              <a:rPr lang="tr-TR" sz="1900" dirty="0"/>
              <a:t>.</a:t>
            </a:r>
          </a:p>
          <a:p>
            <a:r>
              <a:rPr lang="tr-TR" sz="1900" dirty="0" err="1"/>
              <a:t>There</a:t>
            </a:r>
            <a:r>
              <a:rPr lang="tr-TR" sz="1900" dirty="0"/>
              <a:t> is 8 </a:t>
            </a:r>
            <a:r>
              <a:rPr lang="tr-TR" sz="1900" dirty="0" err="1"/>
              <a:t>different</a:t>
            </a:r>
            <a:r>
              <a:rPr lang="tr-TR" sz="1900" dirty="0"/>
              <a:t> </a:t>
            </a:r>
            <a:r>
              <a:rPr lang="tr-TR" sz="1900" dirty="0" err="1"/>
              <a:t>csv</a:t>
            </a:r>
            <a:r>
              <a:rPr lang="tr-TR" sz="1900" dirty="0"/>
              <a:t> file </a:t>
            </a:r>
            <a:r>
              <a:rPr lang="tr-TR" sz="1900" dirty="0" err="1"/>
              <a:t>for</a:t>
            </a:r>
            <a:r>
              <a:rPr lang="tr-TR" sz="1900" dirty="0"/>
              <a:t> 4 </a:t>
            </a:r>
            <a:r>
              <a:rPr lang="tr-TR" sz="1900" dirty="0" err="1"/>
              <a:t>different</a:t>
            </a:r>
            <a:r>
              <a:rPr lang="tr-TR" sz="1900" dirty="0"/>
              <a:t> </a:t>
            </a:r>
            <a:r>
              <a:rPr lang="tr-TR" sz="1900" dirty="0" err="1"/>
              <a:t>grand</a:t>
            </a:r>
            <a:r>
              <a:rPr lang="tr-TR" sz="1900" dirty="0"/>
              <a:t> </a:t>
            </a:r>
            <a:r>
              <a:rPr lang="tr-TR" sz="1900" dirty="0" err="1"/>
              <a:t>slam</a:t>
            </a:r>
            <a:r>
              <a:rPr lang="tr-TR" sz="1900" dirty="0"/>
              <a:t> </a:t>
            </a:r>
            <a:r>
              <a:rPr lang="tr-TR" sz="1900" dirty="0" err="1"/>
              <a:t>group</a:t>
            </a:r>
            <a:r>
              <a:rPr lang="tr-TR" sz="1900" dirty="0"/>
              <a:t> </a:t>
            </a:r>
            <a:r>
              <a:rPr lang="tr-TR" sz="1900" dirty="0" err="1"/>
              <a:t>by</a:t>
            </a:r>
            <a:r>
              <a:rPr lang="tr-TR" sz="1900" dirty="0"/>
              <a:t> </a:t>
            </a:r>
            <a:r>
              <a:rPr lang="tr-TR" sz="1900" dirty="0" err="1"/>
              <a:t>gender</a:t>
            </a:r>
            <a:r>
              <a:rPr lang="tr-TR" sz="1900" dirty="0"/>
              <a:t>.</a:t>
            </a:r>
          </a:p>
          <a:p>
            <a:r>
              <a:rPr lang="tr-TR" sz="1900" dirty="0" err="1"/>
              <a:t>All</a:t>
            </a:r>
            <a:r>
              <a:rPr lang="tr-TR" sz="1900" dirty="0"/>
              <a:t> </a:t>
            </a:r>
            <a:r>
              <a:rPr lang="tr-TR" sz="1900" dirty="0" err="1"/>
              <a:t>csv</a:t>
            </a:r>
            <a:r>
              <a:rPr lang="tr-TR" sz="1900" dirty="0"/>
              <a:t> file </a:t>
            </a:r>
            <a:r>
              <a:rPr lang="tr-TR" sz="1900" dirty="0" err="1"/>
              <a:t>have</a:t>
            </a:r>
            <a:r>
              <a:rPr lang="tr-TR" sz="1900" dirty="0"/>
              <a:t> 42 </a:t>
            </a:r>
            <a:r>
              <a:rPr lang="tr-TR" sz="1900" dirty="0" err="1"/>
              <a:t>variable</a:t>
            </a:r>
            <a:r>
              <a:rPr lang="tr-TR" sz="1900" dirty="0"/>
              <a:t>.</a:t>
            </a:r>
          </a:p>
          <a:p>
            <a:r>
              <a:rPr lang="tr-TR" sz="1900" dirty="0" err="1"/>
              <a:t>For</a:t>
            </a:r>
            <a:r>
              <a:rPr lang="tr-TR" sz="1900" dirty="0"/>
              <a:t> </a:t>
            </a:r>
            <a:r>
              <a:rPr lang="tr-TR" sz="1900" dirty="0" err="1"/>
              <a:t>the</a:t>
            </a:r>
            <a:r>
              <a:rPr lang="tr-TR" sz="1900" dirty="0"/>
              <a:t> Project, </a:t>
            </a:r>
            <a:r>
              <a:rPr lang="tr-TR" sz="1900" dirty="0" err="1"/>
              <a:t>all</a:t>
            </a:r>
            <a:r>
              <a:rPr lang="tr-TR" sz="1900" dirty="0"/>
              <a:t> </a:t>
            </a:r>
            <a:r>
              <a:rPr lang="tr-TR" sz="1900" dirty="0" err="1"/>
              <a:t>csv</a:t>
            </a:r>
            <a:r>
              <a:rPr lang="tr-TR" sz="1900" dirty="0"/>
              <a:t> file </a:t>
            </a:r>
            <a:r>
              <a:rPr lang="tr-TR" sz="1900" dirty="0" err="1"/>
              <a:t>combined</a:t>
            </a:r>
            <a:r>
              <a:rPr lang="tr-TR" sz="1900" dirty="0"/>
              <a:t> </a:t>
            </a:r>
            <a:r>
              <a:rPr lang="tr-TR" sz="1900" dirty="0" err="1"/>
              <a:t>and</a:t>
            </a:r>
            <a:r>
              <a:rPr lang="tr-TR" sz="1900" dirty="0"/>
              <a:t> </a:t>
            </a:r>
            <a:r>
              <a:rPr lang="tr-TR" sz="1900" dirty="0" err="1"/>
              <a:t>created</a:t>
            </a:r>
            <a:r>
              <a:rPr lang="tr-TR" sz="1900" dirty="0"/>
              <a:t> </a:t>
            </a:r>
            <a:r>
              <a:rPr lang="tr-TR" sz="1900" dirty="0" err="1"/>
              <a:t>one</a:t>
            </a:r>
            <a:r>
              <a:rPr lang="tr-TR" sz="1900" dirty="0"/>
              <a:t> data </a:t>
            </a:r>
            <a:r>
              <a:rPr lang="tr-TR" sz="1900" dirty="0" err="1"/>
              <a:t>with</a:t>
            </a:r>
            <a:r>
              <a:rPr lang="tr-TR" sz="1900" dirty="0"/>
              <a:t> 2 </a:t>
            </a:r>
            <a:r>
              <a:rPr lang="tr-TR" sz="1900" dirty="0" err="1"/>
              <a:t>more</a:t>
            </a:r>
            <a:r>
              <a:rPr lang="tr-TR" sz="1900" dirty="0"/>
              <a:t> </a:t>
            </a:r>
            <a:r>
              <a:rPr lang="tr-TR" sz="1900" dirty="0" err="1"/>
              <a:t>variables</a:t>
            </a:r>
            <a:r>
              <a:rPr lang="tr-TR" sz="1900" dirty="0"/>
              <a:t> as ’</a:t>
            </a:r>
            <a:r>
              <a:rPr lang="tr-TR" sz="1900" dirty="0" err="1"/>
              <a:t>Tournament</a:t>
            </a:r>
            <a:r>
              <a:rPr lang="tr-TR" sz="1900" dirty="0"/>
              <a:t>’ </a:t>
            </a:r>
            <a:r>
              <a:rPr lang="tr-TR" sz="1900" dirty="0" err="1"/>
              <a:t>and</a:t>
            </a:r>
            <a:r>
              <a:rPr lang="tr-TR" sz="1900" dirty="0"/>
              <a:t> ‘</a:t>
            </a:r>
            <a:r>
              <a:rPr lang="tr-TR" sz="1900" dirty="0" err="1"/>
              <a:t>Gender</a:t>
            </a:r>
            <a:r>
              <a:rPr lang="tr-TR" sz="1900" dirty="0"/>
              <a:t>’</a:t>
            </a:r>
          </a:p>
        </p:txBody>
      </p:sp>
      <p:pic>
        <p:nvPicPr>
          <p:cNvPr id="1026" name="Picture 2" descr="What is a Grand Slam in Tennis? - Pelotista - Best tennis academies">
            <a:extLst>
              <a:ext uri="{FF2B5EF4-FFF2-40B4-BE49-F238E27FC236}">
                <a16:creationId xmlns:a16="http://schemas.microsoft.com/office/drawing/2014/main" id="{9326BC78-E58C-599D-4D61-14E18F8A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9472" y="1441145"/>
            <a:ext cx="5995465" cy="400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4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5156DA-2D54-BA62-BCA9-D391CD80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812990"/>
          </a:xfrm>
        </p:spPr>
        <p:txBody>
          <a:bodyPr anchor="t">
            <a:normAutofit/>
          </a:bodyPr>
          <a:lstStyle/>
          <a:p>
            <a:r>
              <a:rPr lang="tr-TR" sz="4000" dirty="0" err="1"/>
              <a:t>VarIables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0A82F9-34A1-A082-4027-AF1857EC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458097"/>
            <a:ext cx="3384330" cy="4768748"/>
          </a:xfrm>
        </p:spPr>
        <p:txBody>
          <a:bodyPr>
            <a:normAutofit/>
          </a:bodyPr>
          <a:lstStyle/>
          <a:p>
            <a:r>
              <a:rPr lang="tr-TR" dirty="0" err="1"/>
              <a:t>There</a:t>
            </a:r>
            <a:r>
              <a:rPr lang="tr-TR" dirty="0"/>
              <a:t> is 44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dependent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is ‘</a:t>
            </a:r>
            <a:r>
              <a:rPr lang="tr-TR" dirty="0" err="1"/>
              <a:t>Result</a:t>
            </a:r>
            <a:r>
              <a:rPr lang="tr-TR" dirty="0"/>
              <a:t>’</a:t>
            </a:r>
          </a:p>
          <a:p>
            <a:r>
              <a:rPr lang="tr-TR" dirty="0"/>
              <a:t>Data </a:t>
            </a:r>
            <a:r>
              <a:rPr lang="tr-TR" dirty="0" err="1"/>
              <a:t>formed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943 </a:t>
            </a:r>
            <a:r>
              <a:rPr lang="tr-TR" dirty="0" err="1"/>
              <a:t>rows</a:t>
            </a:r>
            <a:r>
              <a:rPr lang="tr-TR" dirty="0"/>
              <a:t>.</a:t>
            </a:r>
          </a:p>
        </p:txBody>
      </p:sp>
      <p:pic>
        <p:nvPicPr>
          <p:cNvPr id="4" name="Resim 3" descr="metin, yazı tipi, men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429AEE60-124A-F578-E432-8282284D3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" r="5771" b="-1"/>
          <a:stretch/>
        </p:blipFill>
        <p:spPr>
          <a:xfrm>
            <a:off x="4769671" y="241096"/>
            <a:ext cx="6833323" cy="6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1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0C9F64-9A4F-B4C6-BC55-6A686070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45105"/>
            <a:ext cx="4357499" cy="1320855"/>
          </a:xfrm>
        </p:spPr>
        <p:txBody>
          <a:bodyPr>
            <a:normAutofit/>
          </a:bodyPr>
          <a:lstStyle/>
          <a:p>
            <a:r>
              <a:rPr lang="tr-TR" sz="4400"/>
              <a:t>Aım of the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5FDECB-6281-2941-B0CB-09B75C20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63595" cy="3593591"/>
          </a:xfrm>
        </p:spPr>
        <p:txBody>
          <a:bodyPr>
            <a:normAutofit/>
          </a:bodyPr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is </a:t>
            </a:r>
            <a:r>
              <a:rPr lang="tr-TR" dirty="0" err="1"/>
              <a:t>predict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tennis</a:t>
            </a:r>
            <a:r>
              <a:rPr lang="tr-TR" dirty="0"/>
              <a:t> </a:t>
            </a:r>
            <a:r>
              <a:rPr lang="tr-TR" dirty="0" err="1"/>
              <a:t>match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match</a:t>
            </a:r>
            <a:r>
              <a:rPr lang="tr-TR" dirty="0"/>
              <a:t> </a:t>
            </a:r>
            <a:r>
              <a:rPr lang="tr-TR" dirty="0" err="1"/>
              <a:t>statistics</a:t>
            </a:r>
            <a:r>
              <a:rPr lang="tr-TR" dirty="0"/>
              <a:t>. </a:t>
            </a:r>
          </a:p>
          <a:p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match</a:t>
            </a:r>
            <a:r>
              <a:rPr lang="tr-TR" dirty="0"/>
              <a:t> </a:t>
            </a:r>
            <a:r>
              <a:rPr lang="tr-TR" dirty="0" err="1"/>
              <a:t>statistics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win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how is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tournament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gender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pic>
        <p:nvPicPr>
          <p:cNvPr id="2050" name="Picture 2" descr="Roger Federer Wins 19th Grand Slam, The World Salutes Him | Tennis News">
            <a:extLst>
              <a:ext uri="{FF2B5EF4-FFF2-40B4-BE49-F238E27FC236}">
                <a16:creationId xmlns:a16="http://schemas.microsoft.com/office/drawing/2014/main" id="{97062376-2316-8313-A9DF-0ECAD123A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r="11081" b="1"/>
          <a:stretch/>
        </p:blipFill>
        <p:spPr bwMode="auto">
          <a:xfrm>
            <a:off x="6096000" y="580713"/>
            <a:ext cx="5414304" cy="5407737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432A62-B48E-05EE-D44F-FECF009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r>
              <a:rPr lang="tr-TR" dirty="0"/>
              <a:t> </a:t>
            </a:r>
            <a:r>
              <a:rPr lang="tr-TR" dirty="0" err="1"/>
              <a:t>statıstıcs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51923F8-1824-7A89-1828-03603012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9244"/>
            <a:ext cx="10178322" cy="515274"/>
          </a:xfrm>
        </p:spPr>
        <p:txBody>
          <a:bodyPr/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5338 NA </a:t>
            </a:r>
            <a:r>
              <a:rPr lang="tr-TR" dirty="0" err="1"/>
              <a:t>value</a:t>
            </a:r>
            <a:r>
              <a:rPr lang="tr-TR" dirty="0"/>
              <a:t>. %12.9 of </a:t>
            </a:r>
            <a:r>
              <a:rPr lang="tr-TR" dirty="0" err="1"/>
              <a:t>observations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NA.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556C13C-34C6-F6EE-7533-8DA4456D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80" y="1874517"/>
            <a:ext cx="3988796" cy="47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9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00FA970-39A5-6A50-BB6C-35B58306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366210"/>
            <a:ext cx="9659651" cy="277162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614EACF-B7E3-4350-DEF5-D67A2C40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4137834"/>
            <a:ext cx="7660968" cy="2625421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277AC7E1-0BB4-D79D-D3BA-9B804AF3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tr-TR" dirty="0" err="1"/>
              <a:t>Summary</a:t>
            </a:r>
            <a:r>
              <a:rPr lang="tr-TR" dirty="0"/>
              <a:t> </a:t>
            </a:r>
            <a:r>
              <a:rPr lang="tr-TR" dirty="0" err="1"/>
              <a:t>statıstıcs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F688EF03-4154-50B5-16CA-139D8CFC1AA6}"/>
              </a:ext>
            </a:extLst>
          </p:cNvPr>
          <p:cNvSpPr/>
          <p:nvPr/>
        </p:nvSpPr>
        <p:spPr>
          <a:xfrm>
            <a:off x="8814816" y="1289304"/>
            <a:ext cx="2125506" cy="28485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4D8E0D4-A253-9214-E60F-C07AF6C318D0}"/>
              </a:ext>
            </a:extLst>
          </p:cNvPr>
          <p:cNvSpPr/>
          <p:nvPr/>
        </p:nvSpPr>
        <p:spPr>
          <a:xfrm>
            <a:off x="5969226" y="4067525"/>
            <a:ext cx="2013486" cy="26957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1137B38-1C84-D928-050E-68CA1FE7DE7D}"/>
              </a:ext>
            </a:extLst>
          </p:cNvPr>
          <p:cNvSpPr/>
          <p:nvPr/>
        </p:nvSpPr>
        <p:spPr>
          <a:xfrm>
            <a:off x="8412479" y="3790935"/>
            <a:ext cx="451251" cy="276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93C36F59-EF28-EFEC-0DAD-B4BAF7C487CF}"/>
              </a:ext>
            </a:extLst>
          </p:cNvPr>
          <p:cNvSpPr/>
          <p:nvPr/>
        </p:nvSpPr>
        <p:spPr>
          <a:xfrm>
            <a:off x="5576998" y="6401151"/>
            <a:ext cx="451251" cy="2765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BD09E29-B23F-BBED-CCAA-CE94728B57C2}"/>
              </a:ext>
            </a:extLst>
          </p:cNvPr>
          <p:cNvSpPr/>
          <p:nvPr/>
        </p:nvSpPr>
        <p:spPr>
          <a:xfrm>
            <a:off x="3291840" y="6401151"/>
            <a:ext cx="768096" cy="362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B8E735E3-66C7-52BA-9BEB-6FD27A4BCDB4}"/>
              </a:ext>
            </a:extLst>
          </p:cNvPr>
          <p:cNvSpPr/>
          <p:nvPr/>
        </p:nvSpPr>
        <p:spPr>
          <a:xfrm>
            <a:off x="6028249" y="3763503"/>
            <a:ext cx="763840" cy="362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297396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{5E4B1BCC-C12F-9347-B3D4-5DE36248D384}tf10001071</Template>
  <TotalTime>118</TotalTime>
  <Words>144</Words>
  <Application>Microsoft Macintosh PowerPoint</Application>
  <PresentationFormat>Geniş ekran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Rozet</vt:lpstr>
      <vt:lpstr>2013 Grand Slams data</vt:lpstr>
      <vt:lpstr>Grand slams data</vt:lpstr>
      <vt:lpstr>VarIables</vt:lpstr>
      <vt:lpstr>Aım of the project</vt:lpstr>
      <vt:lpstr>Summary statıstıcs</vt:lpstr>
      <vt:lpstr>Summary statıstıcs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Grand Slams data</dc:title>
  <dc:creator>önder türe</dc:creator>
  <cp:lastModifiedBy>önder türe</cp:lastModifiedBy>
  <cp:revision>2</cp:revision>
  <dcterms:created xsi:type="dcterms:W3CDTF">2024-05-05T15:49:08Z</dcterms:created>
  <dcterms:modified xsi:type="dcterms:W3CDTF">2024-05-05T17:47:20Z</dcterms:modified>
</cp:coreProperties>
</file>