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52FC-3286-4FA1-BB85-52530ACF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53956-D972-496A-AED6-BCD766B76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FCF1-3D5A-479B-B4EE-BACBB954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0C9C-A634-433B-8594-49619273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C9F3-2436-4585-AE3C-552B4706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B40-8390-42FA-B1F0-E24D0679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3A869-0400-4DE8-B8F0-306DA426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099E-F5B8-4F8B-8EF7-E57A0E03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3079-38A4-4699-8DE7-780E394D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957F-BB6F-470A-B825-547439D4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F859C-7651-40D6-BC51-DB7611D8A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594F2-E98A-465D-9708-F6905B3A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98A1-4C16-435C-9C12-E2F1AB9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A373-315E-4901-BB80-ED2E334F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9D09-5A76-4615-8EC6-CDC556ED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B55B-67FA-493B-B4E9-AF7485D3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7580-188D-44EE-AD05-B2F34209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EE6D-90D6-467A-813D-D444A447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8A01-A673-4D99-BF64-6B3E6D5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40D7-83A7-40AC-B227-D287B24F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C596-2596-4EC8-A5DD-F9DFC1BF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24C3-0D07-4288-9EA0-18F28F4A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C750-AB25-438D-8FDA-7E3CBBA2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206C-55AA-4219-8A13-EC0A7BC9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8657-F562-432A-82BB-AAEBD475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438D-A85B-4817-8AEA-C3D564D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026A-238F-4FBA-803F-4B493DAE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3BCBA-F63C-48C7-8C21-62641703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E2771-F640-469B-B0C8-C05E9F2A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41666-A821-47F7-9DDE-E669E6EE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DF4-205F-4080-8FEC-6B4798E9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E0F1-40D9-46FF-B2BE-DB2F9AC5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962F-EB13-47DA-B665-49CC6E3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CFA21-F859-4F3C-AAEA-AE4154BD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11E2-0BDE-4671-85A1-58DCB1C2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6E804-128D-4969-91D0-C9892B5B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DEE5A-32DC-404E-9E59-73C17396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C9C0C-815A-4059-AACE-E1E220DD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D5284-8E99-4BC0-834A-363EF184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A3BB-C9EE-48BD-A734-8F4A6091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43DB-39A9-4CF9-A035-F8819B4C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11B48-ADC1-455F-9384-C71913D8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8FF5F-63AA-4599-BF65-6D8A65B3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E042A-9066-4C3A-A455-85F29AC5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45577-24F7-459C-AD74-DBDDBF53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D9E91-9562-41EE-BB72-D14E7203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94B1-2E31-485B-B290-D82A5EE9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477E-714E-4BAA-AD3E-6D65AF12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D605-9D8B-4706-AFC9-BE995AE1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3E89-179F-4363-8A23-47DC28E0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3AA4-1D01-4BAC-9CFB-5280B2D4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53713-9E78-447A-B9FF-A1580FBA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F955-C7CF-4B2F-B0A4-94022EC3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46341-DB1F-4225-976C-8D850ADD8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6B869-FCDD-43EA-8F95-17976169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07DFD-8670-4947-914B-83F8DB4D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C110-A6DF-4CCB-B754-AE857EA8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B90F1-724A-482B-B066-AA97F00B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6833F-B3D5-4E67-A34A-39E97AB1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01AA-65F9-4579-AF5A-178A6478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B1-F40D-49AD-B408-F22026653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4DE0-99C9-439E-912B-85EE136CD15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9B1E-641D-4C5C-973C-715639B3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C42F-6824-42AF-A034-8406C14ED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B860-266B-43E8-A274-5131261E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C14-BE93-1EE1-ABDA-EB2E876D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6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Representation - TWLs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057CC042-1779-3ACB-2C40-50E31992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32" y="1339231"/>
            <a:ext cx="3574462" cy="5153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DD857C-0F94-CA01-3000-00F4A74DA994}"/>
              </a:ext>
            </a:extLst>
          </p:cNvPr>
          <p:cNvSpPr txBox="1"/>
          <p:nvPr/>
        </p:nvSpPr>
        <p:spPr>
          <a:xfrm>
            <a:off x="635069" y="1216209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Inputs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79F9407-16CE-AFF5-89A1-91488134D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08015"/>
              </p:ext>
            </p:extLst>
          </p:nvPr>
        </p:nvGraphicFramePr>
        <p:xfrm>
          <a:off x="536029" y="1783982"/>
          <a:ext cx="6768661" cy="334568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66647">
                  <a:extLst>
                    <a:ext uri="{9D8B030D-6E8A-4147-A177-3AD203B41FA5}">
                      <a16:colId xmlns:a16="http://schemas.microsoft.com/office/drawing/2014/main" val="2691647080"/>
                    </a:ext>
                  </a:extLst>
                </a:gridCol>
                <a:gridCol w="4720104">
                  <a:extLst>
                    <a:ext uri="{9D8B030D-6E8A-4147-A177-3AD203B41FA5}">
                      <a16:colId xmlns:a16="http://schemas.microsoft.com/office/drawing/2014/main" val="3366760689"/>
                    </a:ext>
                  </a:extLst>
                </a:gridCol>
                <a:gridCol w="881910">
                  <a:extLst>
                    <a:ext uri="{9D8B030D-6E8A-4147-A177-3AD203B41FA5}">
                      <a16:colId xmlns:a16="http://schemas.microsoft.com/office/drawing/2014/main" val="2629665718"/>
                    </a:ext>
                  </a:extLst>
                </a:gridCol>
              </a:tblGrid>
              <a:tr h="517784">
                <a:tc>
                  <a:txBody>
                    <a:bodyPr/>
                    <a:lstStyle/>
                    <a:p>
                      <a:r>
                        <a:rPr lang="en-US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98018"/>
                  </a:ext>
                </a:extLst>
              </a:tr>
              <a:tr h="935420">
                <a:tc>
                  <a:txBody>
                    <a:bodyPr/>
                    <a:lstStyle/>
                    <a:p>
                      <a:r>
                        <a:rPr lang="en-US" dirty="0"/>
                        <a:t>Dune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DuneLine.shp</a:t>
                      </a:r>
                      <a:r>
                        <a:rPr lang="en-US" dirty="0"/>
                        <a:t> – contains representation of shoreline points describing beach, dune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0639"/>
                  </a:ext>
                </a:extLst>
              </a:tr>
              <a:tr h="703761">
                <a:tc>
                  <a:txBody>
                    <a:bodyPr/>
                    <a:lstStyle/>
                    <a:p>
                      <a:r>
                        <a:rPr lang="en-US" dirty="0"/>
                        <a:t>TWL Transects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Transect_lookup_1km.csv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22931"/>
                  </a:ext>
                </a:extLst>
              </a:tr>
              <a:tr h="703761">
                <a:tc>
                  <a:txBody>
                    <a:bodyPr/>
                    <a:lstStyle/>
                    <a:p>
                      <a:r>
                        <a:rPr lang="en-US" dirty="0"/>
                        <a:t>Beach Profiles (bathymetry)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Profile_lookup.csv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5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FFDC3D-3B84-48B5-9976-3736F2234D24}"/>
              </a:ext>
            </a:extLst>
          </p:cNvPr>
          <p:cNvCxnSpPr/>
          <p:nvPr/>
        </p:nvCxnSpPr>
        <p:spPr>
          <a:xfrm>
            <a:off x="9463483" y="1533676"/>
            <a:ext cx="1475619" cy="2835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C4CEC-F807-443D-BB95-4394FADB74CE}"/>
              </a:ext>
            </a:extLst>
          </p:cNvPr>
          <p:cNvCxnSpPr>
            <a:cxnSpLocks/>
          </p:cNvCxnSpPr>
          <p:nvPr/>
        </p:nvCxnSpPr>
        <p:spPr>
          <a:xfrm flipH="1">
            <a:off x="8111344" y="1533676"/>
            <a:ext cx="1352139" cy="2738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1117E0-3D8A-4755-AB92-10D239B0D2CB}"/>
              </a:ext>
            </a:extLst>
          </p:cNvPr>
          <p:cNvCxnSpPr>
            <a:cxnSpLocks/>
          </p:cNvCxnSpPr>
          <p:nvPr/>
        </p:nvCxnSpPr>
        <p:spPr>
          <a:xfrm flipH="1">
            <a:off x="5286257" y="4271749"/>
            <a:ext cx="2825087" cy="184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3D40F2-0548-4FCA-BDFA-95617505CFF7}"/>
              </a:ext>
            </a:extLst>
          </p:cNvPr>
          <p:cNvSpPr txBox="1"/>
          <p:nvPr/>
        </p:nvSpPr>
        <p:spPr>
          <a:xfrm>
            <a:off x="210816" y="-28183"/>
            <a:ext cx="28874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BchT_UNDEFINED</a:t>
            </a:r>
            <a:r>
              <a:rPr lang="en-US" sz="1400" dirty="0"/>
              <a:t> = 0,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BchT_SANDY_DUNE_BACKED</a:t>
            </a:r>
            <a:r>
              <a:rPr lang="en-US" sz="1400" dirty="0"/>
              <a:t> = 1,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BchT_SANDY_BLUFF_BACKED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BchT_RIPRAP_BACKED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BchT_SEAWALL_BACKED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BchT_DUNE_BLUFF_BACKED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BchT_CLIFF_BACKED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BchT_WOODY_DEBRIS_BACKED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BchT_WOODY_BLUFF_BACKED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BchT_BAY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BchT_RIVER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BchT_ROCKY_HEADLAND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C56D6-2967-463C-B87D-EA80ABB2BD8B}"/>
              </a:ext>
            </a:extLst>
          </p:cNvPr>
          <p:cNvCxnSpPr>
            <a:cxnSpLocks/>
          </p:cNvCxnSpPr>
          <p:nvPr/>
        </p:nvCxnSpPr>
        <p:spPr>
          <a:xfrm flipH="1">
            <a:off x="5349947" y="5117910"/>
            <a:ext cx="2870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29E113-80DB-406D-B0CB-E3C6257DB1AF}"/>
              </a:ext>
            </a:extLst>
          </p:cNvPr>
          <p:cNvSpPr txBox="1"/>
          <p:nvPr/>
        </p:nvSpPr>
        <p:spPr>
          <a:xfrm>
            <a:off x="8849153" y="1028132"/>
            <a:ext cx="135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Dune Crest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39C79-E01D-4602-AEE4-4C8D58206133}"/>
              </a:ext>
            </a:extLst>
          </p:cNvPr>
          <p:cNvSpPr txBox="1"/>
          <p:nvPr/>
        </p:nvSpPr>
        <p:spPr>
          <a:xfrm>
            <a:off x="7019523" y="3609833"/>
            <a:ext cx="11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Dune Toe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BC66CE-3C78-42E3-B848-ECAFE062E78C}"/>
              </a:ext>
            </a:extLst>
          </p:cNvPr>
          <p:cNvSpPr txBox="1"/>
          <p:nvPr/>
        </p:nvSpPr>
        <p:spPr>
          <a:xfrm>
            <a:off x="3214468" y="2951238"/>
            <a:ext cx="1630512" cy="1417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Shoreface slope (calculated between MHW and 25 m contour line using cross-shore profiles)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3C403-438B-49C8-A81D-FD57322723A8}"/>
              </a:ext>
            </a:extLst>
          </p:cNvPr>
          <p:cNvSpPr txBox="1"/>
          <p:nvPr/>
        </p:nvSpPr>
        <p:spPr>
          <a:xfrm>
            <a:off x="5015577" y="4087083"/>
            <a:ext cx="111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89B379-AA2D-4BA9-A9B1-4AC4218BC14C}"/>
              </a:ext>
            </a:extLst>
          </p:cNvPr>
          <p:cNvCxnSpPr>
            <a:cxnSpLocks/>
          </p:cNvCxnSpPr>
          <p:nvPr/>
        </p:nvCxnSpPr>
        <p:spPr>
          <a:xfrm flipH="1">
            <a:off x="3380120" y="4456415"/>
            <a:ext cx="1906137" cy="661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D6B992-316B-4030-9ED0-D62A65DBE05F}"/>
              </a:ext>
            </a:extLst>
          </p:cNvPr>
          <p:cNvSpPr txBox="1"/>
          <p:nvPr/>
        </p:nvSpPr>
        <p:spPr>
          <a:xfrm>
            <a:off x="878663" y="5274268"/>
            <a:ext cx="111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25m Depth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034A63-7BE3-48B6-8A5D-B91A4CE33350}"/>
              </a:ext>
            </a:extLst>
          </p:cNvPr>
          <p:cNvSpPr txBox="1"/>
          <p:nvPr/>
        </p:nvSpPr>
        <p:spPr>
          <a:xfrm>
            <a:off x="5541016" y="2318013"/>
            <a:ext cx="14785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Backshore Beach slope (defined between MHW and dune toe)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E471A3-FBFA-4975-99DD-F23B4B8A6050}"/>
              </a:ext>
            </a:extLst>
          </p:cNvPr>
          <p:cNvCxnSpPr>
            <a:cxnSpLocks/>
          </p:cNvCxnSpPr>
          <p:nvPr/>
        </p:nvCxnSpPr>
        <p:spPr>
          <a:xfrm flipH="1">
            <a:off x="1230598" y="5117909"/>
            <a:ext cx="2149522" cy="12988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E4F04-588E-9016-EDF6-D338879C7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45" y="947738"/>
            <a:ext cx="4486910" cy="4962525"/>
          </a:xfrm>
          <a:prstGeom prst="rect">
            <a:avLst/>
          </a:prstGeom>
          <a:noFill/>
        </p:spPr>
      </p:pic>
      <p:grpSp>
        <p:nvGrpSpPr>
          <p:cNvPr id="5" name="Group 2">
            <a:extLst>
              <a:ext uri="{FF2B5EF4-FFF2-40B4-BE49-F238E27FC236}">
                <a16:creationId xmlns:a16="http://schemas.microsoft.com/office/drawing/2014/main" id="{E8230F5F-21C7-2B6A-98D8-07B1580C5C1C}"/>
              </a:ext>
            </a:extLst>
          </p:cNvPr>
          <p:cNvGrpSpPr>
            <a:grpSpLocks/>
          </p:cNvGrpSpPr>
          <p:nvPr/>
        </p:nvGrpSpPr>
        <p:grpSpPr bwMode="auto">
          <a:xfrm>
            <a:off x="4051030" y="1574800"/>
            <a:ext cx="3352800" cy="3708400"/>
            <a:chOff x="1820" y="3794"/>
            <a:chExt cx="5280" cy="5841"/>
          </a:xfrm>
        </p:grpSpPr>
        <p:cxnSp>
          <p:nvCxnSpPr>
            <p:cNvPr id="1027" name="AutoShape 3">
              <a:extLst>
                <a:ext uri="{FF2B5EF4-FFF2-40B4-BE49-F238E27FC236}">
                  <a16:creationId xmlns:a16="http://schemas.microsoft.com/office/drawing/2014/main" id="{12188D34-0045-E809-C9EF-284CCC7D35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02" y="3794"/>
              <a:ext cx="883" cy="1889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AutoShape 4">
              <a:extLst>
                <a:ext uri="{FF2B5EF4-FFF2-40B4-BE49-F238E27FC236}">
                  <a16:creationId xmlns:a16="http://schemas.microsoft.com/office/drawing/2014/main" id="{809D86E1-D5D5-E22F-4479-FE00795EE2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16" y="7082"/>
              <a:ext cx="869" cy="2553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95F9F2A0-A781-2F64-210E-655C590BA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5723"/>
              <a:ext cx="1263" cy="1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TWL Transect Points (1km)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030" name="AutoShape 6">
              <a:extLst>
                <a:ext uri="{FF2B5EF4-FFF2-40B4-BE49-F238E27FC236}">
                  <a16:creationId xmlns:a16="http://schemas.microsoft.com/office/drawing/2014/main" id="{C81CD1FA-9BE8-907D-11CE-A8E6E13570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049" y="5832"/>
              <a:ext cx="806" cy="376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AutoShape 7">
              <a:extLst>
                <a:ext uri="{FF2B5EF4-FFF2-40B4-BE49-F238E27FC236}">
                  <a16:creationId xmlns:a16="http://schemas.microsoft.com/office/drawing/2014/main" id="{6AB31A56-D11C-F686-4663-63DB61831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30" y="6810"/>
              <a:ext cx="847" cy="226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7D9FEB78-9609-9A70-E3FA-E0B1A4A99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7" y="5656"/>
              <a:ext cx="1263" cy="14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Shoreline Points (10m)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B699EDD-3E5D-DC6B-18F4-F5D4B1818453}"/>
              </a:ext>
            </a:extLst>
          </p:cNvPr>
          <p:cNvSpPr/>
          <p:nvPr/>
        </p:nvSpPr>
        <p:spPr>
          <a:xfrm flipH="1">
            <a:off x="2098416" y="3303169"/>
            <a:ext cx="149484" cy="149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61D5C-1E7A-B7AB-B967-3BDE8B1C2703}"/>
              </a:ext>
            </a:extLst>
          </p:cNvPr>
          <p:cNvSpPr txBox="1"/>
          <p:nvPr/>
        </p:nvSpPr>
        <p:spPr>
          <a:xfrm>
            <a:off x="612610" y="2612469"/>
            <a:ext cx="121184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Offshore </a:t>
            </a:r>
            <a:r>
              <a:rPr lang="en-US" dirty="0" err="1"/>
              <a:t>Bouy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Stillwater Level (NAVD88)</a:t>
            </a:r>
          </a:p>
        </p:txBody>
      </p:sp>
    </p:spTree>
    <p:extLst>
      <p:ext uri="{BB962C8B-B14F-4D97-AF65-F5344CB8AC3E}">
        <p14:creationId xmlns:p14="http://schemas.microsoft.com/office/powerpoint/2010/main" val="178557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rc 127">
            <a:extLst>
              <a:ext uri="{FF2B5EF4-FFF2-40B4-BE49-F238E27FC236}">
                <a16:creationId xmlns:a16="http://schemas.microsoft.com/office/drawing/2014/main" id="{0576F73C-0088-9501-2C6D-1E1CF80ECABC}"/>
              </a:ext>
            </a:extLst>
          </p:cNvPr>
          <p:cNvSpPr/>
          <p:nvPr/>
        </p:nvSpPr>
        <p:spPr>
          <a:xfrm rot="21159265" flipH="1">
            <a:off x="9182573" y="3290134"/>
            <a:ext cx="428989" cy="891694"/>
          </a:xfrm>
          <a:prstGeom prst="arc">
            <a:avLst>
              <a:gd name="adj1" fmla="val 8083119"/>
              <a:gd name="adj2" fmla="val 19041667"/>
            </a:avLst>
          </a:prstGeom>
          <a:ln w="28575">
            <a:solidFill>
              <a:schemeClr val="bg2">
                <a:lumMod val="1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51436-7E16-5623-F51C-73359A6327F5}"/>
              </a:ext>
            </a:extLst>
          </p:cNvPr>
          <p:cNvSpPr/>
          <p:nvPr/>
        </p:nvSpPr>
        <p:spPr>
          <a:xfrm>
            <a:off x="2705100" y="2788920"/>
            <a:ext cx="144018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BFCC4-0FA1-EE2C-7D35-47DB38B3308D}"/>
              </a:ext>
            </a:extLst>
          </p:cNvPr>
          <p:cNvSpPr/>
          <p:nvPr/>
        </p:nvSpPr>
        <p:spPr>
          <a:xfrm>
            <a:off x="5303520" y="2790707"/>
            <a:ext cx="1440180" cy="156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C3A6BA-B4E4-85E1-9480-A11CA80F5E54}"/>
              </a:ext>
            </a:extLst>
          </p:cNvPr>
          <p:cNvCxnSpPr>
            <a:endCxn id="2" idx="1"/>
          </p:cNvCxnSpPr>
          <p:nvPr/>
        </p:nvCxnSpPr>
        <p:spPr>
          <a:xfrm>
            <a:off x="1409700" y="357378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EE04-794C-C7BA-7E2E-3B471E21655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145280" y="3573780"/>
            <a:ext cx="1158240" cy="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E2E799-5F0A-6221-3E3A-A9151092C888}"/>
              </a:ext>
            </a:extLst>
          </p:cNvPr>
          <p:cNvCxnSpPr>
            <a:cxnSpLocks/>
          </p:cNvCxnSpPr>
          <p:nvPr/>
        </p:nvCxnSpPr>
        <p:spPr>
          <a:xfrm>
            <a:off x="6743700" y="35737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AE288E-9CCE-DA2D-170F-C2457882B9F0}"/>
              </a:ext>
            </a:extLst>
          </p:cNvPr>
          <p:cNvSpPr txBox="1"/>
          <p:nvPr/>
        </p:nvSpPr>
        <p:spPr>
          <a:xfrm>
            <a:off x="1470660" y="3099554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8A0B3-DB0A-68D4-F7B5-99F9196AB67D}"/>
              </a:ext>
            </a:extLst>
          </p:cNvPr>
          <p:cNvSpPr txBox="1"/>
          <p:nvPr/>
        </p:nvSpPr>
        <p:spPr>
          <a:xfrm>
            <a:off x="3093720" y="2914888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D0B75-FFFE-B5C2-BBDB-1958B4F624D0}"/>
              </a:ext>
            </a:extLst>
          </p:cNvPr>
          <p:cNvSpPr txBox="1"/>
          <p:nvPr/>
        </p:nvSpPr>
        <p:spPr>
          <a:xfrm>
            <a:off x="5695950" y="2914888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F3DB-7963-D489-71CB-FD272CB57FE0}"/>
              </a:ext>
            </a:extLst>
          </p:cNvPr>
          <p:cNvSpPr txBox="1"/>
          <p:nvPr/>
        </p:nvSpPr>
        <p:spPr>
          <a:xfrm>
            <a:off x="3093720" y="3736062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04732-F940-04AC-257F-088DD49807B6}"/>
              </a:ext>
            </a:extLst>
          </p:cNvPr>
          <p:cNvSpPr txBox="1"/>
          <p:nvPr/>
        </p:nvSpPr>
        <p:spPr>
          <a:xfrm>
            <a:off x="5642610" y="3692128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2653BD-38FB-1FF2-88F9-571168CEA6B8}"/>
              </a:ext>
            </a:extLst>
          </p:cNvPr>
          <p:cNvSpPr/>
          <p:nvPr/>
        </p:nvSpPr>
        <p:spPr>
          <a:xfrm>
            <a:off x="2705100" y="601980"/>
            <a:ext cx="1440180" cy="15697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A43FE7-4DF5-BFFE-9C9F-67D54987061C}"/>
              </a:ext>
            </a:extLst>
          </p:cNvPr>
          <p:cNvCxnSpPr>
            <a:cxnSpLocks/>
          </p:cNvCxnSpPr>
          <p:nvPr/>
        </p:nvCxnSpPr>
        <p:spPr>
          <a:xfrm>
            <a:off x="32570" y="1115479"/>
            <a:ext cx="1295400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0B2F4E-4B10-FA4B-240B-3A22B8AC1878}"/>
              </a:ext>
            </a:extLst>
          </p:cNvPr>
          <p:cNvSpPr txBox="1"/>
          <p:nvPr/>
        </p:nvSpPr>
        <p:spPr>
          <a:xfrm>
            <a:off x="680270" y="3984907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016D9-CCD4-BF54-6073-00C98FB6D05A}"/>
              </a:ext>
            </a:extLst>
          </p:cNvPr>
          <p:cNvSpPr txBox="1"/>
          <p:nvPr/>
        </p:nvSpPr>
        <p:spPr>
          <a:xfrm>
            <a:off x="3086674" y="719228"/>
            <a:ext cx="655320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Fish</a:t>
            </a:r>
            <a:endParaRPr lang="en-US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66E3A-7065-CD1E-F33C-0F08A856B18C}"/>
              </a:ext>
            </a:extLst>
          </p:cNvPr>
          <p:cNvSpPr txBox="1"/>
          <p:nvPr/>
        </p:nvSpPr>
        <p:spPr>
          <a:xfrm>
            <a:off x="3093720" y="1621987"/>
            <a:ext cx="65532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64D3A2-95C8-8861-E972-33D19B57905B}"/>
              </a:ext>
            </a:extLst>
          </p:cNvPr>
          <p:cNvSpPr/>
          <p:nvPr/>
        </p:nvSpPr>
        <p:spPr>
          <a:xfrm>
            <a:off x="5067300" y="601980"/>
            <a:ext cx="1440180" cy="15697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79C3A8-66F2-AE8A-248E-6CEA13778DA8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3749040" y="1806653"/>
            <a:ext cx="1706880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8CA1AB-2556-5956-F109-81892B5BE3B5}"/>
              </a:ext>
            </a:extLst>
          </p:cNvPr>
          <p:cNvSpPr txBox="1"/>
          <p:nvPr/>
        </p:nvSpPr>
        <p:spPr>
          <a:xfrm>
            <a:off x="5387340" y="727948"/>
            <a:ext cx="792480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Plants</a:t>
            </a:r>
            <a:endParaRPr lang="en-US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61836A-9811-5274-7702-77A6C6DB05B1}"/>
              </a:ext>
            </a:extLst>
          </p:cNvPr>
          <p:cNvSpPr txBox="1"/>
          <p:nvPr/>
        </p:nvSpPr>
        <p:spPr>
          <a:xfrm>
            <a:off x="5455920" y="1621987"/>
            <a:ext cx="655320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77FD17-4801-C970-651B-B3A4E244F960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5783580" y="1097280"/>
            <a:ext cx="0" cy="524707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57C309-6E57-0FF8-5883-950F122C9EBE}"/>
              </a:ext>
            </a:extLst>
          </p:cNvPr>
          <p:cNvSpPr txBox="1"/>
          <p:nvPr/>
        </p:nvSpPr>
        <p:spPr>
          <a:xfrm>
            <a:off x="983461" y="566488"/>
            <a:ext cx="852477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Feed Input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669508-AD71-5AE4-01DB-2FB29C32DABB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414334" y="1088560"/>
            <a:ext cx="7046" cy="533427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504326-83E7-32BC-ABF8-AA765E529AB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783580" y="137844"/>
            <a:ext cx="6350" cy="59010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7DEC3CE-ACA0-D6BC-AEFA-8EA21BC1526E}"/>
              </a:ext>
            </a:extLst>
          </p:cNvPr>
          <p:cNvCxnSpPr>
            <a:cxnSpLocks/>
            <a:stCxn id="34" idx="2"/>
            <a:endCxn id="26" idx="2"/>
          </p:cNvCxnSpPr>
          <p:nvPr/>
        </p:nvCxnSpPr>
        <p:spPr>
          <a:xfrm rot="5400000">
            <a:off x="4602480" y="810219"/>
            <a:ext cx="12700" cy="2362200"/>
          </a:xfrm>
          <a:prstGeom prst="bentConnector3">
            <a:avLst>
              <a:gd name="adj1" fmla="val 3480000"/>
            </a:avLst>
          </a:prstGeom>
          <a:ln w="76200">
            <a:solidFill>
              <a:srgbClr val="7F6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3D9A6F-7449-D24F-3384-10CFBEF08ECC}"/>
              </a:ext>
            </a:extLst>
          </p:cNvPr>
          <p:cNvSpPr txBox="1"/>
          <p:nvPr/>
        </p:nvSpPr>
        <p:spPr>
          <a:xfrm>
            <a:off x="5789930" y="357038"/>
            <a:ext cx="6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Harvest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297685-37AD-BD4D-4F72-DC3A59ADFB06}"/>
              </a:ext>
            </a:extLst>
          </p:cNvPr>
          <p:cNvSpPr txBox="1"/>
          <p:nvPr/>
        </p:nvSpPr>
        <p:spPr>
          <a:xfrm>
            <a:off x="8539432" y="3333010"/>
            <a:ext cx="656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Growth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0FD86-6794-9C59-B8F6-F5B485B06797}"/>
              </a:ext>
            </a:extLst>
          </p:cNvPr>
          <p:cNvSpPr txBox="1"/>
          <p:nvPr/>
        </p:nvSpPr>
        <p:spPr>
          <a:xfrm>
            <a:off x="3427730" y="1129773"/>
            <a:ext cx="765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Excretion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A92A2A-567C-7D73-7B89-404E1602261C}"/>
              </a:ext>
            </a:extLst>
          </p:cNvPr>
          <p:cNvSpPr txBox="1"/>
          <p:nvPr/>
        </p:nvSpPr>
        <p:spPr>
          <a:xfrm>
            <a:off x="3082255" y="6569362"/>
            <a:ext cx="995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Recirculation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9FD3E2-EEBC-CD7A-5E71-6E92F674717E}"/>
              </a:ext>
            </a:extLst>
          </p:cNvPr>
          <p:cNvSpPr txBox="1"/>
          <p:nvPr/>
        </p:nvSpPr>
        <p:spPr>
          <a:xfrm>
            <a:off x="5753581" y="1320523"/>
            <a:ext cx="629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Uptake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DCF74-231D-0168-0695-0E8C9486E077}"/>
              </a:ext>
            </a:extLst>
          </p:cNvPr>
          <p:cNvSpPr txBox="1"/>
          <p:nvPr/>
        </p:nvSpPr>
        <p:spPr>
          <a:xfrm>
            <a:off x="4093322" y="589448"/>
            <a:ext cx="6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Harvest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A070FE-7057-922B-6256-34F55BD535C3}"/>
              </a:ext>
            </a:extLst>
          </p:cNvPr>
          <p:cNvSpPr txBox="1"/>
          <p:nvPr/>
        </p:nvSpPr>
        <p:spPr>
          <a:xfrm>
            <a:off x="4118918" y="1307693"/>
            <a:ext cx="99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Recirculation</a:t>
            </a:r>
          </a:p>
          <a:p>
            <a:pPr algn="ctr"/>
            <a:r>
              <a:rPr lang="en-US" sz="1200" dirty="0"/>
              <a:t>(F)</a:t>
            </a:r>
            <a:endParaRPr lang="en-US" sz="12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F265E4-49E6-6908-9B69-186BB7ACAA3F}"/>
              </a:ext>
            </a:extLst>
          </p:cNvPr>
          <p:cNvSpPr txBox="1"/>
          <p:nvPr/>
        </p:nvSpPr>
        <p:spPr>
          <a:xfrm>
            <a:off x="4078105" y="2475071"/>
            <a:ext cx="99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Recirculation</a:t>
            </a:r>
          </a:p>
          <a:p>
            <a:pPr algn="ctr"/>
            <a:r>
              <a:rPr lang="en-US" sz="1200" dirty="0"/>
              <a:t>(F)</a:t>
            </a:r>
            <a:endParaRPr lang="en-US" sz="1200" baseline="-25000" dirty="0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7F889C73-36A2-53F9-790A-D42904BAE631}"/>
              </a:ext>
            </a:extLst>
          </p:cNvPr>
          <p:cNvSpPr/>
          <p:nvPr/>
        </p:nvSpPr>
        <p:spPr>
          <a:xfrm>
            <a:off x="2768701" y="415857"/>
            <a:ext cx="474918" cy="440497"/>
          </a:xfrm>
          <a:prstGeom prst="arc">
            <a:avLst>
              <a:gd name="adj1" fmla="val 4191498"/>
              <a:gd name="adj2" fmla="val 697566"/>
            </a:avLst>
          </a:prstGeom>
          <a:ln w="76200">
            <a:solidFill>
              <a:srgbClr val="7F6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378EA-11A7-8B09-D479-5A22B785E397}"/>
              </a:ext>
            </a:extLst>
          </p:cNvPr>
          <p:cNvCxnSpPr>
            <a:cxnSpLocks/>
          </p:cNvCxnSpPr>
          <p:nvPr/>
        </p:nvCxnSpPr>
        <p:spPr>
          <a:xfrm>
            <a:off x="3741994" y="912614"/>
            <a:ext cx="834036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01CD9F3C-0D2B-14F0-AAF2-682849D4366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835938" y="554857"/>
            <a:ext cx="922020" cy="150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B505D5B-896A-F90B-0E4C-C360B01B7FED}"/>
              </a:ext>
            </a:extLst>
          </p:cNvPr>
          <p:cNvSpPr/>
          <p:nvPr/>
        </p:nvSpPr>
        <p:spPr>
          <a:xfrm>
            <a:off x="8435340" y="3099554"/>
            <a:ext cx="2286000" cy="28212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E76AC4-9228-F4E2-E3BE-D86AD71E0FFA}"/>
              </a:ext>
            </a:extLst>
          </p:cNvPr>
          <p:cNvSpPr txBox="1"/>
          <p:nvPr/>
        </p:nvSpPr>
        <p:spPr>
          <a:xfrm>
            <a:off x="9163576" y="5169370"/>
            <a:ext cx="980890" cy="593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Nutrient</a:t>
            </a:r>
            <a:endParaRPr lang="en-US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FF85B5-7750-051B-DFE1-BBB42534F860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001000" y="5466031"/>
            <a:ext cx="1162576" cy="1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49794FE-AF15-4108-BC46-7AFABE395D48}"/>
              </a:ext>
            </a:extLst>
          </p:cNvPr>
          <p:cNvSpPr txBox="1"/>
          <p:nvPr/>
        </p:nvSpPr>
        <p:spPr>
          <a:xfrm>
            <a:off x="10762292" y="4941377"/>
            <a:ext cx="629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Uptake</a:t>
            </a: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059BEAA1-866E-DBE2-D7E6-5C6B92FCA450}"/>
              </a:ext>
            </a:extLst>
          </p:cNvPr>
          <p:cNvSpPr/>
          <p:nvPr/>
        </p:nvSpPr>
        <p:spPr>
          <a:xfrm>
            <a:off x="8953539" y="3632871"/>
            <a:ext cx="474918" cy="440497"/>
          </a:xfrm>
          <a:prstGeom prst="arc">
            <a:avLst>
              <a:gd name="adj1" fmla="val 4191498"/>
              <a:gd name="adj2" fmla="val 697566"/>
            </a:avLst>
          </a:prstGeom>
          <a:ln w="76200">
            <a:solidFill>
              <a:srgbClr val="7F6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1E4AAA-9595-8C64-DCEF-E0DA1966BC7D}"/>
              </a:ext>
            </a:extLst>
          </p:cNvPr>
          <p:cNvCxnSpPr>
            <a:cxnSpLocks/>
          </p:cNvCxnSpPr>
          <p:nvPr/>
        </p:nvCxnSpPr>
        <p:spPr>
          <a:xfrm>
            <a:off x="10133287" y="5644688"/>
            <a:ext cx="1096226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4F91AB-6AD2-B419-3ACD-0CD5B2F7B7C3}"/>
              </a:ext>
            </a:extLst>
          </p:cNvPr>
          <p:cNvCxnSpPr>
            <a:cxnSpLocks/>
          </p:cNvCxnSpPr>
          <p:nvPr/>
        </p:nvCxnSpPr>
        <p:spPr>
          <a:xfrm>
            <a:off x="10144466" y="5300474"/>
            <a:ext cx="1085047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CA41638-2ECD-1B95-114F-90F20677149E}"/>
              </a:ext>
            </a:extLst>
          </p:cNvPr>
          <p:cNvSpPr txBox="1"/>
          <p:nvPr/>
        </p:nvSpPr>
        <p:spPr>
          <a:xfrm>
            <a:off x="4099815" y="5341105"/>
            <a:ext cx="629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Uptake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A51EEB5-75DC-D3B4-BC13-54DEDC76C244}"/>
              </a:ext>
            </a:extLst>
          </p:cNvPr>
          <p:cNvCxnSpPr>
            <a:cxnSpLocks/>
          </p:cNvCxnSpPr>
          <p:nvPr/>
        </p:nvCxnSpPr>
        <p:spPr>
          <a:xfrm>
            <a:off x="10036530" y="4120908"/>
            <a:ext cx="1204162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9EC0291-DF2A-0FB3-09E3-46AA7B1F8A6F}"/>
              </a:ext>
            </a:extLst>
          </p:cNvPr>
          <p:cNvSpPr txBox="1"/>
          <p:nvPr/>
        </p:nvSpPr>
        <p:spPr>
          <a:xfrm>
            <a:off x="7507932" y="5169371"/>
            <a:ext cx="636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In</a:t>
            </a:r>
          </a:p>
          <a:p>
            <a:r>
              <a:rPr lang="en-US" sz="1200" i="1" dirty="0"/>
              <a:t>f</a:t>
            </a:r>
            <a:r>
              <a:rPr lang="en-US" sz="1200" dirty="0"/>
              <a:t>, S</a:t>
            </a:r>
            <a:r>
              <a:rPr lang="en-US" sz="1200" baseline="-25000" dirty="0"/>
              <a:t>in</a:t>
            </a:r>
            <a:endParaRPr lang="en-US" sz="1200" i="1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930D2-1A54-55C5-15B5-31A5175CA2AB}"/>
              </a:ext>
            </a:extLst>
          </p:cNvPr>
          <p:cNvSpPr txBox="1"/>
          <p:nvPr/>
        </p:nvSpPr>
        <p:spPr>
          <a:xfrm>
            <a:off x="11206380" y="5418836"/>
            <a:ext cx="75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Out</a:t>
            </a:r>
          </a:p>
          <a:p>
            <a:r>
              <a:rPr lang="en-US" sz="1200" i="1" dirty="0"/>
              <a:t>f</a:t>
            </a:r>
            <a:r>
              <a:rPr lang="en-US" sz="1200" dirty="0"/>
              <a:t>, N</a:t>
            </a:r>
            <a:endParaRPr lang="en-US" sz="1200" i="1" baseline="-250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DC08877-C4A5-BE87-D47A-8C6167DD6FC9}"/>
              </a:ext>
            </a:extLst>
          </p:cNvPr>
          <p:cNvCxnSpPr>
            <a:cxnSpLocks/>
          </p:cNvCxnSpPr>
          <p:nvPr/>
        </p:nvCxnSpPr>
        <p:spPr>
          <a:xfrm flipV="1">
            <a:off x="9760293" y="2687444"/>
            <a:ext cx="0" cy="1239749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65B2ABD-23DF-93F0-084E-9D50F3B8F355}"/>
              </a:ext>
            </a:extLst>
          </p:cNvPr>
          <p:cNvSpPr txBox="1"/>
          <p:nvPr/>
        </p:nvSpPr>
        <p:spPr>
          <a:xfrm>
            <a:off x="9858468" y="2738087"/>
            <a:ext cx="76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Mortality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351EC4D-ACA9-8781-6F8A-7441B50F052E}"/>
              </a:ext>
            </a:extLst>
          </p:cNvPr>
          <p:cNvSpPr txBox="1"/>
          <p:nvPr/>
        </p:nvSpPr>
        <p:spPr>
          <a:xfrm>
            <a:off x="11225088" y="3927193"/>
            <a:ext cx="75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Out</a:t>
            </a:r>
          </a:p>
          <a:p>
            <a:r>
              <a:rPr lang="en-US" sz="1200" i="1" dirty="0"/>
              <a:t>f</a:t>
            </a:r>
            <a:r>
              <a:rPr lang="en-US" sz="1200" dirty="0"/>
              <a:t>, Algae</a:t>
            </a:r>
            <a:endParaRPr lang="en-US" sz="1200" i="1" baseline="-25000" dirty="0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84C3E5A-8F81-FE41-198C-49645C62B9DB}"/>
              </a:ext>
            </a:extLst>
          </p:cNvPr>
          <p:cNvSpPr/>
          <p:nvPr/>
        </p:nvSpPr>
        <p:spPr>
          <a:xfrm>
            <a:off x="9608233" y="4299876"/>
            <a:ext cx="980890" cy="1738988"/>
          </a:xfrm>
          <a:prstGeom prst="arc">
            <a:avLst>
              <a:gd name="adj1" fmla="val 16037086"/>
              <a:gd name="adj2" fmla="val 572332"/>
            </a:avLst>
          </a:prstGeom>
          <a:ln w="28575">
            <a:solidFill>
              <a:schemeClr val="bg2">
                <a:lumMod val="1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37C499C-D373-6BBA-E3E7-21B16A320389}"/>
              </a:ext>
            </a:extLst>
          </p:cNvPr>
          <p:cNvSpPr/>
          <p:nvPr/>
        </p:nvSpPr>
        <p:spPr>
          <a:xfrm>
            <a:off x="8675801" y="3735638"/>
            <a:ext cx="956930" cy="1427570"/>
          </a:xfrm>
          <a:custGeom>
            <a:avLst/>
            <a:gdLst>
              <a:gd name="connsiteX0" fmla="*/ 906517 w 906517"/>
              <a:gd name="connsiteY0" fmla="*/ 1434825 h 1434825"/>
              <a:gd name="connsiteX1" fmla="*/ 882869 w 906517"/>
              <a:gd name="connsiteY1" fmla="*/ 1324466 h 1434825"/>
              <a:gd name="connsiteX2" fmla="*/ 804041 w 906517"/>
              <a:gd name="connsiteY2" fmla="*/ 1190459 h 1434825"/>
              <a:gd name="connsiteX3" fmla="*/ 733096 w 906517"/>
              <a:gd name="connsiteY3" fmla="*/ 1072218 h 1434825"/>
              <a:gd name="connsiteX4" fmla="*/ 504496 w 906517"/>
              <a:gd name="connsiteY4" fmla="*/ 867266 h 1434825"/>
              <a:gd name="connsiteX5" fmla="*/ 402020 w 906517"/>
              <a:gd name="connsiteY5" fmla="*/ 804204 h 1434825"/>
              <a:gd name="connsiteX6" fmla="*/ 299545 w 906517"/>
              <a:gd name="connsiteY6" fmla="*/ 756908 h 1434825"/>
              <a:gd name="connsiteX7" fmla="*/ 244365 w 906517"/>
              <a:gd name="connsiteY7" fmla="*/ 717494 h 1434825"/>
              <a:gd name="connsiteX8" fmla="*/ 141889 w 906517"/>
              <a:gd name="connsiteY8" fmla="*/ 662315 h 1434825"/>
              <a:gd name="connsiteX9" fmla="*/ 94593 w 906517"/>
              <a:gd name="connsiteY9" fmla="*/ 607135 h 1434825"/>
              <a:gd name="connsiteX10" fmla="*/ 86710 w 906517"/>
              <a:gd name="connsiteY10" fmla="*/ 567721 h 1434825"/>
              <a:gd name="connsiteX11" fmla="*/ 55179 w 906517"/>
              <a:gd name="connsiteY11" fmla="*/ 488894 h 1434825"/>
              <a:gd name="connsiteX12" fmla="*/ 39414 w 906517"/>
              <a:gd name="connsiteY12" fmla="*/ 410066 h 1434825"/>
              <a:gd name="connsiteX13" fmla="*/ 15765 w 906517"/>
              <a:gd name="connsiteY13" fmla="*/ 323356 h 1434825"/>
              <a:gd name="connsiteX14" fmla="*/ 0 w 906517"/>
              <a:gd name="connsiteY14" fmla="*/ 252411 h 1434825"/>
              <a:gd name="connsiteX15" fmla="*/ 7883 w 906517"/>
              <a:gd name="connsiteY15" fmla="*/ 71108 h 1434825"/>
              <a:gd name="connsiteX16" fmla="*/ 31531 w 906517"/>
              <a:gd name="connsiteY16" fmla="*/ 47459 h 1434825"/>
              <a:gd name="connsiteX17" fmla="*/ 94593 w 906517"/>
              <a:gd name="connsiteY17" fmla="*/ 15928 h 1434825"/>
              <a:gd name="connsiteX18" fmla="*/ 118241 w 906517"/>
              <a:gd name="connsiteY18" fmla="*/ 8046 h 1434825"/>
              <a:gd name="connsiteX19" fmla="*/ 157655 w 906517"/>
              <a:gd name="connsiteY19" fmla="*/ 163 h 1434825"/>
              <a:gd name="connsiteX20" fmla="*/ 204952 w 906517"/>
              <a:gd name="connsiteY20" fmla="*/ 15928 h 1434825"/>
              <a:gd name="connsiteX0" fmla="*/ 906517 w 906517"/>
              <a:gd name="connsiteY0" fmla="*/ 1434825 h 1434825"/>
              <a:gd name="connsiteX1" fmla="*/ 882869 w 906517"/>
              <a:gd name="connsiteY1" fmla="*/ 1324466 h 1434825"/>
              <a:gd name="connsiteX2" fmla="*/ 733096 w 906517"/>
              <a:gd name="connsiteY2" fmla="*/ 1072218 h 1434825"/>
              <a:gd name="connsiteX3" fmla="*/ 504496 w 906517"/>
              <a:gd name="connsiteY3" fmla="*/ 867266 h 1434825"/>
              <a:gd name="connsiteX4" fmla="*/ 402020 w 906517"/>
              <a:gd name="connsiteY4" fmla="*/ 804204 h 1434825"/>
              <a:gd name="connsiteX5" fmla="*/ 299545 w 906517"/>
              <a:gd name="connsiteY5" fmla="*/ 756908 h 1434825"/>
              <a:gd name="connsiteX6" fmla="*/ 244365 w 906517"/>
              <a:gd name="connsiteY6" fmla="*/ 717494 h 1434825"/>
              <a:gd name="connsiteX7" fmla="*/ 141889 w 906517"/>
              <a:gd name="connsiteY7" fmla="*/ 662315 h 1434825"/>
              <a:gd name="connsiteX8" fmla="*/ 94593 w 906517"/>
              <a:gd name="connsiteY8" fmla="*/ 607135 h 1434825"/>
              <a:gd name="connsiteX9" fmla="*/ 86710 w 906517"/>
              <a:gd name="connsiteY9" fmla="*/ 567721 h 1434825"/>
              <a:gd name="connsiteX10" fmla="*/ 55179 w 906517"/>
              <a:gd name="connsiteY10" fmla="*/ 488894 h 1434825"/>
              <a:gd name="connsiteX11" fmla="*/ 39414 w 906517"/>
              <a:gd name="connsiteY11" fmla="*/ 410066 h 1434825"/>
              <a:gd name="connsiteX12" fmla="*/ 15765 w 906517"/>
              <a:gd name="connsiteY12" fmla="*/ 323356 h 1434825"/>
              <a:gd name="connsiteX13" fmla="*/ 0 w 906517"/>
              <a:gd name="connsiteY13" fmla="*/ 252411 h 1434825"/>
              <a:gd name="connsiteX14" fmla="*/ 7883 w 906517"/>
              <a:gd name="connsiteY14" fmla="*/ 71108 h 1434825"/>
              <a:gd name="connsiteX15" fmla="*/ 31531 w 906517"/>
              <a:gd name="connsiteY15" fmla="*/ 47459 h 1434825"/>
              <a:gd name="connsiteX16" fmla="*/ 94593 w 906517"/>
              <a:gd name="connsiteY16" fmla="*/ 15928 h 1434825"/>
              <a:gd name="connsiteX17" fmla="*/ 118241 w 906517"/>
              <a:gd name="connsiteY17" fmla="*/ 8046 h 1434825"/>
              <a:gd name="connsiteX18" fmla="*/ 157655 w 906517"/>
              <a:gd name="connsiteY18" fmla="*/ 163 h 1434825"/>
              <a:gd name="connsiteX19" fmla="*/ 204952 w 906517"/>
              <a:gd name="connsiteY19" fmla="*/ 15928 h 1434825"/>
              <a:gd name="connsiteX0" fmla="*/ 906517 w 906517"/>
              <a:gd name="connsiteY0" fmla="*/ 1434825 h 1434825"/>
              <a:gd name="connsiteX1" fmla="*/ 882869 w 906517"/>
              <a:gd name="connsiteY1" fmla="*/ 1324466 h 1434825"/>
              <a:gd name="connsiteX2" fmla="*/ 733096 w 906517"/>
              <a:gd name="connsiteY2" fmla="*/ 1072218 h 1434825"/>
              <a:gd name="connsiteX3" fmla="*/ 504496 w 906517"/>
              <a:gd name="connsiteY3" fmla="*/ 867266 h 1434825"/>
              <a:gd name="connsiteX4" fmla="*/ 402020 w 906517"/>
              <a:gd name="connsiteY4" fmla="*/ 804204 h 1434825"/>
              <a:gd name="connsiteX5" fmla="*/ 299545 w 906517"/>
              <a:gd name="connsiteY5" fmla="*/ 756908 h 1434825"/>
              <a:gd name="connsiteX6" fmla="*/ 244365 w 906517"/>
              <a:gd name="connsiteY6" fmla="*/ 717494 h 1434825"/>
              <a:gd name="connsiteX7" fmla="*/ 141889 w 906517"/>
              <a:gd name="connsiteY7" fmla="*/ 662315 h 1434825"/>
              <a:gd name="connsiteX8" fmla="*/ 86710 w 906517"/>
              <a:gd name="connsiteY8" fmla="*/ 567721 h 1434825"/>
              <a:gd name="connsiteX9" fmla="*/ 55179 w 906517"/>
              <a:gd name="connsiteY9" fmla="*/ 488894 h 1434825"/>
              <a:gd name="connsiteX10" fmla="*/ 39414 w 906517"/>
              <a:gd name="connsiteY10" fmla="*/ 410066 h 1434825"/>
              <a:gd name="connsiteX11" fmla="*/ 15765 w 906517"/>
              <a:gd name="connsiteY11" fmla="*/ 323356 h 1434825"/>
              <a:gd name="connsiteX12" fmla="*/ 0 w 906517"/>
              <a:gd name="connsiteY12" fmla="*/ 252411 h 1434825"/>
              <a:gd name="connsiteX13" fmla="*/ 7883 w 906517"/>
              <a:gd name="connsiteY13" fmla="*/ 71108 h 1434825"/>
              <a:gd name="connsiteX14" fmla="*/ 31531 w 906517"/>
              <a:gd name="connsiteY14" fmla="*/ 47459 h 1434825"/>
              <a:gd name="connsiteX15" fmla="*/ 94593 w 906517"/>
              <a:gd name="connsiteY15" fmla="*/ 15928 h 1434825"/>
              <a:gd name="connsiteX16" fmla="*/ 118241 w 906517"/>
              <a:gd name="connsiteY16" fmla="*/ 8046 h 1434825"/>
              <a:gd name="connsiteX17" fmla="*/ 157655 w 906517"/>
              <a:gd name="connsiteY17" fmla="*/ 163 h 1434825"/>
              <a:gd name="connsiteX18" fmla="*/ 204952 w 906517"/>
              <a:gd name="connsiteY18" fmla="*/ 15928 h 1434825"/>
              <a:gd name="connsiteX0" fmla="*/ 906517 w 906517"/>
              <a:gd name="connsiteY0" fmla="*/ 1434825 h 1434825"/>
              <a:gd name="connsiteX1" fmla="*/ 882869 w 906517"/>
              <a:gd name="connsiteY1" fmla="*/ 1324466 h 1434825"/>
              <a:gd name="connsiteX2" fmla="*/ 733096 w 906517"/>
              <a:gd name="connsiteY2" fmla="*/ 1072218 h 1434825"/>
              <a:gd name="connsiteX3" fmla="*/ 504496 w 906517"/>
              <a:gd name="connsiteY3" fmla="*/ 867266 h 1434825"/>
              <a:gd name="connsiteX4" fmla="*/ 402020 w 906517"/>
              <a:gd name="connsiteY4" fmla="*/ 804204 h 1434825"/>
              <a:gd name="connsiteX5" fmla="*/ 299545 w 906517"/>
              <a:gd name="connsiteY5" fmla="*/ 756908 h 1434825"/>
              <a:gd name="connsiteX6" fmla="*/ 244365 w 906517"/>
              <a:gd name="connsiteY6" fmla="*/ 717494 h 1434825"/>
              <a:gd name="connsiteX7" fmla="*/ 141889 w 906517"/>
              <a:gd name="connsiteY7" fmla="*/ 662315 h 1434825"/>
              <a:gd name="connsiteX8" fmla="*/ 86710 w 906517"/>
              <a:gd name="connsiteY8" fmla="*/ 567721 h 1434825"/>
              <a:gd name="connsiteX9" fmla="*/ 55179 w 906517"/>
              <a:gd name="connsiteY9" fmla="*/ 488894 h 1434825"/>
              <a:gd name="connsiteX10" fmla="*/ 15765 w 906517"/>
              <a:gd name="connsiteY10" fmla="*/ 323356 h 1434825"/>
              <a:gd name="connsiteX11" fmla="*/ 0 w 906517"/>
              <a:gd name="connsiteY11" fmla="*/ 252411 h 1434825"/>
              <a:gd name="connsiteX12" fmla="*/ 7883 w 906517"/>
              <a:gd name="connsiteY12" fmla="*/ 71108 h 1434825"/>
              <a:gd name="connsiteX13" fmla="*/ 31531 w 906517"/>
              <a:gd name="connsiteY13" fmla="*/ 47459 h 1434825"/>
              <a:gd name="connsiteX14" fmla="*/ 94593 w 906517"/>
              <a:gd name="connsiteY14" fmla="*/ 15928 h 1434825"/>
              <a:gd name="connsiteX15" fmla="*/ 118241 w 906517"/>
              <a:gd name="connsiteY15" fmla="*/ 8046 h 1434825"/>
              <a:gd name="connsiteX16" fmla="*/ 157655 w 906517"/>
              <a:gd name="connsiteY16" fmla="*/ 163 h 1434825"/>
              <a:gd name="connsiteX17" fmla="*/ 204952 w 906517"/>
              <a:gd name="connsiteY17" fmla="*/ 15928 h 1434825"/>
              <a:gd name="connsiteX0" fmla="*/ 906517 w 906517"/>
              <a:gd name="connsiteY0" fmla="*/ 1434825 h 1434825"/>
              <a:gd name="connsiteX1" fmla="*/ 882869 w 906517"/>
              <a:gd name="connsiteY1" fmla="*/ 1324466 h 1434825"/>
              <a:gd name="connsiteX2" fmla="*/ 733096 w 906517"/>
              <a:gd name="connsiteY2" fmla="*/ 1072218 h 1434825"/>
              <a:gd name="connsiteX3" fmla="*/ 504496 w 906517"/>
              <a:gd name="connsiteY3" fmla="*/ 867266 h 1434825"/>
              <a:gd name="connsiteX4" fmla="*/ 402020 w 906517"/>
              <a:gd name="connsiteY4" fmla="*/ 804204 h 1434825"/>
              <a:gd name="connsiteX5" fmla="*/ 299545 w 906517"/>
              <a:gd name="connsiteY5" fmla="*/ 756908 h 1434825"/>
              <a:gd name="connsiteX6" fmla="*/ 244365 w 906517"/>
              <a:gd name="connsiteY6" fmla="*/ 717494 h 1434825"/>
              <a:gd name="connsiteX7" fmla="*/ 141889 w 906517"/>
              <a:gd name="connsiteY7" fmla="*/ 662315 h 1434825"/>
              <a:gd name="connsiteX8" fmla="*/ 86710 w 906517"/>
              <a:gd name="connsiteY8" fmla="*/ 567721 h 1434825"/>
              <a:gd name="connsiteX9" fmla="*/ 55179 w 906517"/>
              <a:gd name="connsiteY9" fmla="*/ 488894 h 1434825"/>
              <a:gd name="connsiteX10" fmla="*/ 15765 w 906517"/>
              <a:gd name="connsiteY10" fmla="*/ 323356 h 1434825"/>
              <a:gd name="connsiteX11" fmla="*/ 0 w 906517"/>
              <a:gd name="connsiteY11" fmla="*/ 252411 h 1434825"/>
              <a:gd name="connsiteX12" fmla="*/ 7883 w 906517"/>
              <a:gd name="connsiteY12" fmla="*/ 71108 h 1434825"/>
              <a:gd name="connsiteX13" fmla="*/ 31531 w 906517"/>
              <a:gd name="connsiteY13" fmla="*/ 47459 h 1434825"/>
              <a:gd name="connsiteX14" fmla="*/ 94593 w 906517"/>
              <a:gd name="connsiteY14" fmla="*/ 15928 h 1434825"/>
              <a:gd name="connsiteX15" fmla="*/ 118241 w 906517"/>
              <a:gd name="connsiteY15" fmla="*/ 8046 h 1434825"/>
              <a:gd name="connsiteX16" fmla="*/ 157655 w 906517"/>
              <a:gd name="connsiteY16" fmla="*/ 163 h 1434825"/>
              <a:gd name="connsiteX17" fmla="*/ 204952 w 906517"/>
              <a:gd name="connsiteY17" fmla="*/ 15928 h 1434825"/>
              <a:gd name="connsiteX0" fmla="*/ 899620 w 899620"/>
              <a:gd name="connsiteY0" fmla="*/ 1434825 h 1434825"/>
              <a:gd name="connsiteX1" fmla="*/ 875972 w 899620"/>
              <a:gd name="connsiteY1" fmla="*/ 1324466 h 1434825"/>
              <a:gd name="connsiteX2" fmla="*/ 726199 w 899620"/>
              <a:gd name="connsiteY2" fmla="*/ 1072218 h 1434825"/>
              <a:gd name="connsiteX3" fmla="*/ 497599 w 899620"/>
              <a:gd name="connsiteY3" fmla="*/ 867266 h 1434825"/>
              <a:gd name="connsiteX4" fmla="*/ 395123 w 899620"/>
              <a:gd name="connsiteY4" fmla="*/ 804204 h 1434825"/>
              <a:gd name="connsiteX5" fmla="*/ 292648 w 899620"/>
              <a:gd name="connsiteY5" fmla="*/ 756908 h 1434825"/>
              <a:gd name="connsiteX6" fmla="*/ 237468 w 899620"/>
              <a:gd name="connsiteY6" fmla="*/ 717494 h 1434825"/>
              <a:gd name="connsiteX7" fmla="*/ 134992 w 899620"/>
              <a:gd name="connsiteY7" fmla="*/ 662315 h 1434825"/>
              <a:gd name="connsiteX8" fmla="*/ 79813 w 899620"/>
              <a:gd name="connsiteY8" fmla="*/ 567721 h 1434825"/>
              <a:gd name="connsiteX9" fmla="*/ 48282 w 899620"/>
              <a:gd name="connsiteY9" fmla="*/ 488894 h 1434825"/>
              <a:gd name="connsiteX10" fmla="*/ 8868 w 899620"/>
              <a:gd name="connsiteY10" fmla="*/ 323356 h 1434825"/>
              <a:gd name="connsiteX11" fmla="*/ 986 w 899620"/>
              <a:gd name="connsiteY11" fmla="*/ 71108 h 1434825"/>
              <a:gd name="connsiteX12" fmla="*/ 24634 w 899620"/>
              <a:gd name="connsiteY12" fmla="*/ 47459 h 1434825"/>
              <a:gd name="connsiteX13" fmla="*/ 87696 w 899620"/>
              <a:gd name="connsiteY13" fmla="*/ 15928 h 1434825"/>
              <a:gd name="connsiteX14" fmla="*/ 111344 w 899620"/>
              <a:gd name="connsiteY14" fmla="*/ 8046 h 1434825"/>
              <a:gd name="connsiteX15" fmla="*/ 150758 w 899620"/>
              <a:gd name="connsiteY15" fmla="*/ 163 h 1434825"/>
              <a:gd name="connsiteX16" fmla="*/ 198055 w 899620"/>
              <a:gd name="connsiteY16" fmla="*/ 15928 h 1434825"/>
              <a:gd name="connsiteX0" fmla="*/ 899620 w 899620"/>
              <a:gd name="connsiteY0" fmla="*/ 1434662 h 1434662"/>
              <a:gd name="connsiteX1" fmla="*/ 875972 w 899620"/>
              <a:gd name="connsiteY1" fmla="*/ 1324303 h 1434662"/>
              <a:gd name="connsiteX2" fmla="*/ 726199 w 899620"/>
              <a:gd name="connsiteY2" fmla="*/ 1072055 h 1434662"/>
              <a:gd name="connsiteX3" fmla="*/ 497599 w 899620"/>
              <a:gd name="connsiteY3" fmla="*/ 867103 h 1434662"/>
              <a:gd name="connsiteX4" fmla="*/ 395123 w 899620"/>
              <a:gd name="connsiteY4" fmla="*/ 804041 h 1434662"/>
              <a:gd name="connsiteX5" fmla="*/ 292648 w 899620"/>
              <a:gd name="connsiteY5" fmla="*/ 756745 h 1434662"/>
              <a:gd name="connsiteX6" fmla="*/ 237468 w 899620"/>
              <a:gd name="connsiteY6" fmla="*/ 717331 h 1434662"/>
              <a:gd name="connsiteX7" fmla="*/ 134992 w 899620"/>
              <a:gd name="connsiteY7" fmla="*/ 662152 h 1434662"/>
              <a:gd name="connsiteX8" fmla="*/ 79813 w 899620"/>
              <a:gd name="connsiteY8" fmla="*/ 567558 h 1434662"/>
              <a:gd name="connsiteX9" fmla="*/ 48282 w 899620"/>
              <a:gd name="connsiteY9" fmla="*/ 488731 h 1434662"/>
              <a:gd name="connsiteX10" fmla="*/ 8868 w 899620"/>
              <a:gd name="connsiteY10" fmla="*/ 323193 h 1434662"/>
              <a:gd name="connsiteX11" fmla="*/ 986 w 899620"/>
              <a:gd name="connsiteY11" fmla="*/ 70945 h 1434662"/>
              <a:gd name="connsiteX12" fmla="*/ 24634 w 899620"/>
              <a:gd name="connsiteY12" fmla="*/ 47296 h 1434662"/>
              <a:gd name="connsiteX13" fmla="*/ 87696 w 899620"/>
              <a:gd name="connsiteY13" fmla="*/ 15765 h 1434662"/>
              <a:gd name="connsiteX14" fmla="*/ 150758 w 899620"/>
              <a:gd name="connsiteY14" fmla="*/ 0 h 1434662"/>
              <a:gd name="connsiteX15" fmla="*/ 198055 w 899620"/>
              <a:gd name="connsiteY15" fmla="*/ 15765 h 1434662"/>
              <a:gd name="connsiteX0" fmla="*/ 899620 w 899620"/>
              <a:gd name="connsiteY0" fmla="*/ 1421233 h 1421233"/>
              <a:gd name="connsiteX1" fmla="*/ 875972 w 899620"/>
              <a:gd name="connsiteY1" fmla="*/ 1310874 h 1421233"/>
              <a:gd name="connsiteX2" fmla="*/ 726199 w 899620"/>
              <a:gd name="connsiteY2" fmla="*/ 1058626 h 1421233"/>
              <a:gd name="connsiteX3" fmla="*/ 497599 w 899620"/>
              <a:gd name="connsiteY3" fmla="*/ 853674 h 1421233"/>
              <a:gd name="connsiteX4" fmla="*/ 395123 w 899620"/>
              <a:gd name="connsiteY4" fmla="*/ 790612 h 1421233"/>
              <a:gd name="connsiteX5" fmla="*/ 292648 w 899620"/>
              <a:gd name="connsiteY5" fmla="*/ 743316 h 1421233"/>
              <a:gd name="connsiteX6" fmla="*/ 237468 w 899620"/>
              <a:gd name="connsiteY6" fmla="*/ 703902 h 1421233"/>
              <a:gd name="connsiteX7" fmla="*/ 134992 w 899620"/>
              <a:gd name="connsiteY7" fmla="*/ 648723 h 1421233"/>
              <a:gd name="connsiteX8" fmla="*/ 79813 w 899620"/>
              <a:gd name="connsiteY8" fmla="*/ 554129 h 1421233"/>
              <a:gd name="connsiteX9" fmla="*/ 48282 w 899620"/>
              <a:gd name="connsiteY9" fmla="*/ 475302 h 1421233"/>
              <a:gd name="connsiteX10" fmla="*/ 8868 w 899620"/>
              <a:gd name="connsiteY10" fmla="*/ 309764 h 1421233"/>
              <a:gd name="connsiteX11" fmla="*/ 986 w 899620"/>
              <a:gd name="connsiteY11" fmla="*/ 57516 h 1421233"/>
              <a:gd name="connsiteX12" fmla="*/ 24634 w 899620"/>
              <a:gd name="connsiteY12" fmla="*/ 33867 h 1421233"/>
              <a:gd name="connsiteX13" fmla="*/ 87696 w 899620"/>
              <a:gd name="connsiteY13" fmla="*/ 2336 h 1421233"/>
              <a:gd name="connsiteX14" fmla="*/ 198055 w 899620"/>
              <a:gd name="connsiteY14" fmla="*/ 2336 h 1421233"/>
              <a:gd name="connsiteX0" fmla="*/ 899620 w 899620"/>
              <a:gd name="connsiteY0" fmla="*/ 1421233 h 1421233"/>
              <a:gd name="connsiteX1" fmla="*/ 875972 w 899620"/>
              <a:gd name="connsiteY1" fmla="*/ 1310874 h 1421233"/>
              <a:gd name="connsiteX2" fmla="*/ 726199 w 899620"/>
              <a:gd name="connsiteY2" fmla="*/ 1058626 h 1421233"/>
              <a:gd name="connsiteX3" fmla="*/ 497599 w 899620"/>
              <a:gd name="connsiteY3" fmla="*/ 853674 h 1421233"/>
              <a:gd name="connsiteX4" fmla="*/ 395123 w 899620"/>
              <a:gd name="connsiteY4" fmla="*/ 790612 h 1421233"/>
              <a:gd name="connsiteX5" fmla="*/ 292648 w 899620"/>
              <a:gd name="connsiteY5" fmla="*/ 743316 h 1421233"/>
              <a:gd name="connsiteX6" fmla="*/ 134992 w 899620"/>
              <a:gd name="connsiteY6" fmla="*/ 648723 h 1421233"/>
              <a:gd name="connsiteX7" fmla="*/ 79813 w 899620"/>
              <a:gd name="connsiteY7" fmla="*/ 554129 h 1421233"/>
              <a:gd name="connsiteX8" fmla="*/ 48282 w 899620"/>
              <a:gd name="connsiteY8" fmla="*/ 475302 h 1421233"/>
              <a:gd name="connsiteX9" fmla="*/ 8868 w 899620"/>
              <a:gd name="connsiteY9" fmla="*/ 309764 h 1421233"/>
              <a:gd name="connsiteX10" fmla="*/ 986 w 899620"/>
              <a:gd name="connsiteY10" fmla="*/ 57516 h 1421233"/>
              <a:gd name="connsiteX11" fmla="*/ 24634 w 899620"/>
              <a:gd name="connsiteY11" fmla="*/ 33867 h 1421233"/>
              <a:gd name="connsiteX12" fmla="*/ 87696 w 899620"/>
              <a:gd name="connsiteY12" fmla="*/ 2336 h 1421233"/>
              <a:gd name="connsiteX13" fmla="*/ 198055 w 899620"/>
              <a:gd name="connsiteY13" fmla="*/ 2336 h 1421233"/>
              <a:gd name="connsiteX0" fmla="*/ 899620 w 899620"/>
              <a:gd name="connsiteY0" fmla="*/ 1421233 h 1421233"/>
              <a:gd name="connsiteX1" fmla="*/ 875972 w 899620"/>
              <a:gd name="connsiteY1" fmla="*/ 1310874 h 1421233"/>
              <a:gd name="connsiteX2" fmla="*/ 726199 w 899620"/>
              <a:gd name="connsiteY2" fmla="*/ 1058626 h 1421233"/>
              <a:gd name="connsiteX3" fmla="*/ 497599 w 899620"/>
              <a:gd name="connsiteY3" fmla="*/ 853674 h 1421233"/>
              <a:gd name="connsiteX4" fmla="*/ 395123 w 899620"/>
              <a:gd name="connsiteY4" fmla="*/ 790612 h 1421233"/>
              <a:gd name="connsiteX5" fmla="*/ 292648 w 899620"/>
              <a:gd name="connsiteY5" fmla="*/ 743316 h 1421233"/>
              <a:gd name="connsiteX6" fmla="*/ 134992 w 899620"/>
              <a:gd name="connsiteY6" fmla="*/ 648723 h 1421233"/>
              <a:gd name="connsiteX7" fmla="*/ 48282 w 899620"/>
              <a:gd name="connsiteY7" fmla="*/ 475302 h 1421233"/>
              <a:gd name="connsiteX8" fmla="*/ 8868 w 899620"/>
              <a:gd name="connsiteY8" fmla="*/ 309764 h 1421233"/>
              <a:gd name="connsiteX9" fmla="*/ 986 w 899620"/>
              <a:gd name="connsiteY9" fmla="*/ 57516 h 1421233"/>
              <a:gd name="connsiteX10" fmla="*/ 24634 w 899620"/>
              <a:gd name="connsiteY10" fmla="*/ 33867 h 1421233"/>
              <a:gd name="connsiteX11" fmla="*/ 87696 w 899620"/>
              <a:gd name="connsiteY11" fmla="*/ 2336 h 1421233"/>
              <a:gd name="connsiteX12" fmla="*/ 198055 w 899620"/>
              <a:gd name="connsiteY12" fmla="*/ 2336 h 1421233"/>
              <a:gd name="connsiteX0" fmla="*/ 899620 w 899620"/>
              <a:gd name="connsiteY0" fmla="*/ 1421233 h 1421233"/>
              <a:gd name="connsiteX1" fmla="*/ 875972 w 899620"/>
              <a:gd name="connsiteY1" fmla="*/ 1310874 h 1421233"/>
              <a:gd name="connsiteX2" fmla="*/ 726199 w 899620"/>
              <a:gd name="connsiteY2" fmla="*/ 1058626 h 1421233"/>
              <a:gd name="connsiteX3" fmla="*/ 497599 w 899620"/>
              <a:gd name="connsiteY3" fmla="*/ 853674 h 1421233"/>
              <a:gd name="connsiteX4" fmla="*/ 292648 w 899620"/>
              <a:gd name="connsiteY4" fmla="*/ 743316 h 1421233"/>
              <a:gd name="connsiteX5" fmla="*/ 134992 w 899620"/>
              <a:gd name="connsiteY5" fmla="*/ 648723 h 1421233"/>
              <a:gd name="connsiteX6" fmla="*/ 48282 w 899620"/>
              <a:gd name="connsiteY6" fmla="*/ 475302 h 1421233"/>
              <a:gd name="connsiteX7" fmla="*/ 8868 w 899620"/>
              <a:gd name="connsiteY7" fmla="*/ 309764 h 1421233"/>
              <a:gd name="connsiteX8" fmla="*/ 986 w 899620"/>
              <a:gd name="connsiteY8" fmla="*/ 57516 h 1421233"/>
              <a:gd name="connsiteX9" fmla="*/ 24634 w 899620"/>
              <a:gd name="connsiteY9" fmla="*/ 33867 h 1421233"/>
              <a:gd name="connsiteX10" fmla="*/ 87696 w 899620"/>
              <a:gd name="connsiteY10" fmla="*/ 2336 h 1421233"/>
              <a:gd name="connsiteX11" fmla="*/ 198055 w 899620"/>
              <a:gd name="connsiteY11" fmla="*/ 2336 h 1421233"/>
              <a:gd name="connsiteX0" fmla="*/ 904217 w 904217"/>
              <a:gd name="connsiteY0" fmla="*/ 1422984 h 1422984"/>
              <a:gd name="connsiteX1" fmla="*/ 880569 w 904217"/>
              <a:gd name="connsiteY1" fmla="*/ 1312625 h 1422984"/>
              <a:gd name="connsiteX2" fmla="*/ 730796 w 904217"/>
              <a:gd name="connsiteY2" fmla="*/ 1060377 h 1422984"/>
              <a:gd name="connsiteX3" fmla="*/ 502196 w 904217"/>
              <a:gd name="connsiteY3" fmla="*/ 855425 h 1422984"/>
              <a:gd name="connsiteX4" fmla="*/ 297245 w 904217"/>
              <a:gd name="connsiteY4" fmla="*/ 745067 h 1422984"/>
              <a:gd name="connsiteX5" fmla="*/ 139589 w 904217"/>
              <a:gd name="connsiteY5" fmla="*/ 650474 h 1422984"/>
              <a:gd name="connsiteX6" fmla="*/ 52879 w 904217"/>
              <a:gd name="connsiteY6" fmla="*/ 477053 h 1422984"/>
              <a:gd name="connsiteX7" fmla="*/ 13465 w 904217"/>
              <a:gd name="connsiteY7" fmla="*/ 311515 h 1422984"/>
              <a:gd name="connsiteX8" fmla="*/ 5583 w 904217"/>
              <a:gd name="connsiteY8" fmla="*/ 59267 h 1422984"/>
              <a:gd name="connsiteX9" fmla="*/ 92293 w 904217"/>
              <a:gd name="connsiteY9" fmla="*/ 4087 h 1422984"/>
              <a:gd name="connsiteX10" fmla="*/ 202652 w 904217"/>
              <a:gd name="connsiteY10" fmla="*/ 4087 h 1422984"/>
              <a:gd name="connsiteX0" fmla="*/ 939114 w 939114"/>
              <a:gd name="connsiteY0" fmla="*/ 1427570 h 1427570"/>
              <a:gd name="connsiteX1" fmla="*/ 915466 w 939114"/>
              <a:gd name="connsiteY1" fmla="*/ 1317211 h 1427570"/>
              <a:gd name="connsiteX2" fmla="*/ 765693 w 939114"/>
              <a:gd name="connsiteY2" fmla="*/ 1064963 h 1427570"/>
              <a:gd name="connsiteX3" fmla="*/ 537093 w 939114"/>
              <a:gd name="connsiteY3" fmla="*/ 860011 h 1427570"/>
              <a:gd name="connsiteX4" fmla="*/ 332142 w 939114"/>
              <a:gd name="connsiteY4" fmla="*/ 749653 h 1427570"/>
              <a:gd name="connsiteX5" fmla="*/ 174486 w 939114"/>
              <a:gd name="connsiteY5" fmla="*/ 655060 h 1427570"/>
              <a:gd name="connsiteX6" fmla="*/ 87776 w 939114"/>
              <a:gd name="connsiteY6" fmla="*/ 481639 h 1427570"/>
              <a:gd name="connsiteX7" fmla="*/ 48362 w 939114"/>
              <a:gd name="connsiteY7" fmla="*/ 316101 h 1427570"/>
              <a:gd name="connsiteX8" fmla="*/ 2380 w 939114"/>
              <a:gd name="connsiteY8" fmla="*/ 125766 h 1427570"/>
              <a:gd name="connsiteX9" fmla="*/ 127190 w 939114"/>
              <a:gd name="connsiteY9" fmla="*/ 8673 h 1427570"/>
              <a:gd name="connsiteX10" fmla="*/ 237549 w 939114"/>
              <a:gd name="connsiteY10" fmla="*/ 8673 h 1427570"/>
              <a:gd name="connsiteX0" fmla="*/ 960093 w 960093"/>
              <a:gd name="connsiteY0" fmla="*/ 1427570 h 1427570"/>
              <a:gd name="connsiteX1" fmla="*/ 936445 w 960093"/>
              <a:gd name="connsiteY1" fmla="*/ 1317211 h 1427570"/>
              <a:gd name="connsiteX2" fmla="*/ 786672 w 960093"/>
              <a:gd name="connsiteY2" fmla="*/ 1064963 h 1427570"/>
              <a:gd name="connsiteX3" fmla="*/ 558072 w 960093"/>
              <a:gd name="connsiteY3" fmla="*/ 860011 h 1427570"/>
              <a:gd name="connsiteX4" fmla="*/ 353121 w 960093"/>
              <a:gd name="connsiteY4" fmla="*/ 749653 h 1427570"/>
              <a:gd name="connsiteX5" fmla="*/ 195465 w 960093"/>
              <a:gd name="connsiteY5" fmla="*/ 655060 h 1427570"/>
              <a:gd name="connsiteX6" fmla="*/ 108755 w 960093"/>
              <a:gd name="connsiteY6" fmla="*/ 481639 h 1427570"/>
              <a:gd name="connsiteX7" fmla="*/ 7429 w 960093"/>
              <a:gd name="connsiteY7" fmla="*/ 339914 h 1427570"/>
              <a:gd name="connsiteX8" fmla="*/ 23359 w 960093"/>
              <a:gd name="connsiteY8" fmla="*/ 125766 h 1427570"/>
              <a:gd name="connsiteX9" fmla="*/ 148169 w 960093"/>
              <a:gd name="connsiteY9" fmla="*/ 8673 h 1427570"/>
              <a:gd name="connsiteX10" fmla="*/ 258528 w 960093"/>
              <a:gd name="connsiteY10" fmla="*/ 8673 h 1427570"/>
              <a:gd name="connsiteX0" fmla="*/ 956930 w 956930"/>
              <a:gd name="connsiteY0" fmla="*/ 1427570 h 1427570"/>
              <a:gd name="connsiteX1" fmla="*/ 933282 w 956930"/>
              <a:gd name="connsiteY1" fmla="*/ 1317211 h 1427570"/>
              <a:gd name="connsiteX2" fmla="*/ 783509 w 956930"/>
              <a:gd name="connsiteY2" fmla="*/ 1064963 h 1427570"/>
              <a:gd name="connsiteX3" fmla="*/ 554909 w 956930"/>
              <a:gd name="connsiteY3" fmla="*/ 860011 h 1427570"/>
              <a:gd name="connsiteX4" fmla="*/ 349958 w 956930"/>
              <a:gd name="connsiteY4" fmla="*/ 749653 h 1427570"/>
              <a:gd name="connsiteX5" fmla="*/ 192302 w 956930"/>
              <a:gd name="connsiteY5" fmla="*/ 655060 h 1427570"/>
              <a:gd name="connsiteX6" fmla="*/ 62730 w 956930"/>
              <a:gd name="connsiteY6" fmla="*/ 495927 h 1427570"/>
              <a:gd name="connsiteX7" fmla="*/ 4266 w 956930"/>
              <a:gd name="connsiteY7" fmla="*/ 339914 h 1427570"/>
              <a:gd name="connsiteX8" fmla="*/ 20196 w 956930"/>
              <a:gd name="connsiteY8" fmla="*/ 125766 h 1427570"/>
              <a:gd name="connsiteX9" fmla="*/ 145006 w 956930"/>
              <a:gd name="connsiteY9" fmla="*/ 8673 h 1427570"/>
              <a:gd name="connsiteX10" fmla="*/ 255365 w 956930"/>
              <a:gd name="connsiteY10" fmla="*/ 8673 h 142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930" h="1427570">
                <a:moveTo>
                  <a:pt x="956930" y="1427570"/>
                </a:moveTo>
                <a:cubicBezTo>
                  <a:pt x="949047" y="1390784"/>
                  <a:pt x="962186" y="1377646"/>
                  <a:pt x="933282" y="1317211"/>
                </a:cubicBezTo>
                <a:cubicBezTo>
                  <a:pt x="904379" y="1256777"/>
                  <a:pt x="846571" y="1141163"/>
                  <a:pt x="783509" y="1064963"/>
                </a:cubicBezTo>
                <a:cubicBezTo>
                  <a:pt x="720447" y="988763"/>
                  <a:pt x="627167" y="912563"/>
                  <a:pt x="554909" y="860011"/>
                </a:cubicBezTo>
                <a:cubicBezTo>
                  <a:pt x="482651" y="807459"/>
                  <a:pt x="410392" y="783811"/>
                  <a:pt x="349958" y="749653"/>
                </a:cubicBezTo>
                <a:cubicBezTo>
                  <a:pt x="289524" y="715495"/>
                  <a:pt x="233030" y="699729"/>
                  <a:pt x="192302" y="655060"/>
                </a:cubicBezTo>
                <a:cubicBezTo>
                  <a:pt x="151574" y="610391"/>
                  <a:pt x="83751" y="552420"/>
                  <a:pt x="62730" y="495927"/>
                </a:cubicBezTo>
                <a:cubicBezTo>
                  <a:pt x="41709" y="439434"/>
                  <a:pt x="11355" y="401607"/>
                  <a:pt x="4266" y="339914"/>
                </a:cubicBezTo>
                <a:cubicBezTo>
                  <a:pt x="-2823" y="278221"/>
                  <a:pt x="-3261" y="180973"/>
                  <a:pt x="20196" y="125766"/>
                </a:cubicBezTo>
                <a:cubicBezTo>
                  <a:pt x="43653" y="70559"/>
                  <a:pt x="105811" y="28188"/>
                  <a:pt x="145006" y="8673"/>
                </a:cubicBezTo>
                <a:cubicBezTo>
                  <a:pt x="184201" y="-10842"/>
                  <a:pt x="232374" y="8673"/>
                  <a:pt x="255365" y="8673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EF5117A1-D08D-5FA7-48A8-A11BEA8B0469}"/>
              </a:ext>
            </a:extLst>
          </p:cNvPr>
          <p:cNvSpPr/>
          <p:nvPr/>
        </p:nvSpPr>
        <p:spPr>
          <a:xfrm flipH="1">
            <a:off x="9487041" y="3573780"/>
            <a:ext cx="623886" cy="428571"/>
          </a:xfrm>
          <a:prstGeom prst="arc">
            <a:avLst>
              <a:gd name="adj1" fmla="val 6409848"/>
              <a:gd name="adj2" fmla="val 16410245"/>
            </a:avLst>
          </a:prstGeom>
          <a:ln w="28575">
            <a:solidFill>
              <a:schemeClr val="bg2">
                <a:lumMod val="1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6FDD3226-08D4-ECF8-B44C-8109FC18E83F}"/>
              </a:ext>
            </a:extLst>
          </p:cNvPr>
          <p:cNvSpPr/>
          <p:nvPr/>
        </p:nvSpPr>
        <p:spPr>
          <a:xfrm>
            <a:off x="9833193" y="4984705"/>
            <a:ext cx="600187" cy="428571"/>
          </a:xfrm>
          <a:prstGeom prst="arc">
            <a:avLst>
              <a:gd name="adj1" fmla="val 11220089"/>
              <a:gd name="adj2" fmla="val 580301"/>
            </a:avLst>
          </a:prstGeom>
          <a:ln w="28575">
            <a:solidFill>
              <a:schemeClr val="bg2">
                <a:lumMod val="1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B740CC4B-6D85-5CA4-5A5F-B5D8E0C7A54B}"/>
              </a:ext>
            </a:extLst>
          </p:cNvPr>
          <p:cNvSpPr/>
          <p:nvPr/>
        </p:nvSpPr>
        <p:spPr>
          <a:xfrm flipV="1">
            <a:off x="9810833" y="5530189"/>
            <a:ext cx="600187" cy="396784"/>
          </a:xfrm>
          <a:prstGeom prst="arc">
            <a:avLst>
              <a:gd name="adj1" fmla="val 11220089"/>
              <a:gd name="adj2" fmla="val 580301"/>
            </a:avLst>
          </a:prstGeom>
          <a:ln w="28575">
            <a:solidFill>
              <a:schemeClr val="bg2">
                <a:lumMod val="1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4B32ED2F-DE90-1F84-60D7-BC10E3276398}"/>
              </a:ext>
            </a:extLst>
          </p:cNvPr>
          <p:cNvSpPr/>
          <p:nvPr/>
        </p:nvSpPr>
        <p:spPr>
          <a:xfrm>
            <a:off x="9736436" y="3927193"/>
            <a:ext cx="539475" cy="214565"/>
          </a:xfrm>
          <a:prstGeom prst="arc">
            <a:avLst>
              <a:gd name="adj1" fmla="val 15950417"/>
              <a:gd name="adj2" fmla="val 580301"/>
            </a:avLst>
          </a:prstGeom>
          <a:ln w="28575">
            <a:solidFill>
              <a:schemeClr val="bg2">
                <a:lumMod val="1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68ADA2-2575-AE3E-6489-91D9C608410B}"/>
              </a:ext>
            </a:extLst>
          </p:cNvPr>
          <p:cNvSpPr txBox="1"/>
          <p:nvPr/>
        </p:nvSpPr>
        <p:spPr>
          <a:xfrm>
            <a:off x="9271512" y="3865077"/>
            <a:ext cx="765018" cy="44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Algae</a:t>
            </a:r>
            <a:endParaRPr lang="en-US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5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23929</TotalTime>
  <Words>233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 Representation - TWLs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Bolte, John</dc:creator>
  <cp:lastModifiedBy>Bolte, John</cp:lastModifiedBy>
  <cp:revision>5</cp:revision>
  <dcterms:created xsi:type="dcterms:W3CDTF">2022-05-04T19:42:10Z</dcterms:created>
  <dcterms:modified xsi:type="dcterms:W3CDTF">2022-10-22T00:51:34Z</dcterms:modified>
</cp:coreProperties>
</file>