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4CE9A-6CF1-43E1-93D1-F9C073BB2E22}" v="54" dt="2022-04-13T21:03:29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686" autoAdjust="0"/>
  </p:normalViewPr>
  <p:slideViewPr>
    <p:cSldViewPr>
      <p:cViewPr>
        <p:scale>
          <a:sx n="180" d="100"/>
          <a:sy n="180" d="100"/>
        </p:scale>
        <p:origin x="32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Additon" userId="8a812668-0fb0-4603-94ea-b52bf422e414" providerId="ADAL" clId="{FB74CE9A-6CF1-43E1-93D1-F9C073BB2E22}"/>
    <pc:docChg chg="undo custSel addSld modSld">
      <pc:chgData name="Lance Additon" userId="8a812668-0fb0-4603-94ea-b52bf422e414" providerId="ADAL" clId="{FB74CE9A-6CF1-43E1-93D1-F9C073BB2E22}" dt="2022-04-13T21:03:34.677" v="2434" actId="14100"/>
      <pc:docMkLst>
        <pc:docMk/>
      </pc:docMkLst>
      <pc:sldChg chg="modSp mod">
        <pc:chgData name="Lance Additon" userId="8a812668-0fb0-4603-94ea-b52bf422e414" providerId="ADAL" clId="{FB74CE9A-6CF1-43E1-93D1-F9C073BB2E22}" dt="2022-04-13T16:17:33.436" v="983" actId="207"/>
        <pc:sldMkLst>
          <pc:docMk/>
          <pc:sldMk cId="0" sldId="256"/>
        </pc:sldMkLst>
        <pc:spChg chg="mod">
          <ac:chgData name="Lance Additon" userId="8a812668-0fb0-4603-94ea-b52bf422e414" providerId="ADAL" clId="{FB74CE9A-6CF1-43E1-93D1-F9C073BB2E22}" dt="2022-04-13T16:17:33.436" v="983" actId="207"/>
          <ac:spMkLst>
            <pc:docMk/>
            <pc:sldMk cId="0" sldId="256"/>
            <ac:spMk id="6" creationId="{03CBC5AA-1B94-4C45-9472-1C205141363D}"/>
          </ac:spMkLst>
        </pc:spChg>
        <pc:spChg chg="mod">
          <ac:chgData name="Lance Additon" userId="8a812668-0fb0-4603-94ea-b52bf422e414" providerId="ADAL" clId="{FB74CE9A-6CF1-43E1-93D1-F9C073BB2E22}" dt="2022-04-13T15:32:18.607" v="928" actId="1076"/>
          <ac:spMkLst>
            <pc:docMk/>
            <pc:sldMk cId="0" sldId="256"/>
            <ac:spMk id="10" creationId="{7CC6F66F-D58D-4FAF-84DA-A58AE070BC3A}"/>
          </ac:spMkLst>
        </pc:spChg>
        <pc:spChg chg="mod">
          <ac:chgData name="Lance Additon" userId="8a812668-0fb0-4603-94ea-b52bf422e414" providerId="ADAL" clId="{FB74CE9A-6CF1-43E1-93D1-F9C073BB2E22}" dt="2022-04-13T15:33:44.307" v="937" actId="20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ance Additon" userId="8a812668-0fb0-4603-94ea-b52bf422e414" providerId="ADAL" clId="{FB74CE9A-6CF1-43E1-93D1-F9C073BB2E22}" dt="2022-04-13T15:46:44.107" v="982" actId="207"/>
          <ac:spMkLst>
            <pc:docMk/>
            <pc:sldMk cId="0" sldId="256"/>
            <ac:spMk id="23" creationId="{D0362307-8A66-4189-B382-488D9E244969}"/>
          </ac:spMkLst>
        </pc:spChg>
        <pc:spChg chg="mod">
          <ac:chgData name="Lance Additon" userId="8a812668-0fb0-4603-94ea-b52bf422e414" providerId="ADAL" clId="{FB74CE9A-6CF1-43E1-93D1-F9C073BB2E22}" dt="2022-04-13T15:31:27.790" v="915" actId="207"/>
          <ac:spMkLst>
            <pc:docMk/>
            <pc:sldMk cId="0" sldId="256"/>
            <ac:spMk id="31" creationId="{9333EBB4-DBC6-43C2-A649-96D0911CF354}"/>
          </ac:spMkLst>
        </pc:spChg>
        <pc:spChg chg="mod">
          <ac:chgData name="Lance Additon" userId="8a812668-0fb0-4603-94ea-b52bf422e414" providerId="ADAL" clId="{FB74CE9A-6CF1-43E1-93D1-F9C073BB2E22}" dt="2022-04-13T15:33:44.307" v="937" actId="207"/>
          <ac:spMkLst>
            <pc:docMk/>
            <pc:sldMk cId="0" sldId="256"/>
            <ac:spMk id="32" creationId="{00000000-0000-0000-0000-000000000000}"/>
          </ac:spMkLst>
        </pc:spChg>
        <pc:spChg chg="mod">
          <ac:chgData name="Lance Additon" userId="8a812668-0fb0-4603-94ea-b52bf422e414" providerId="ADAL" clId="{FB74CE9A-6CF1-43E1-93D1-F9C073BB2E22}" dt="2022-04-13T15:31:06.101" v="914" actId="207"/>
          <ac:spMkLst>
            <pc:docMk/>
            <pc:sldMk cId="0" sldId="256"/>
            <ac:spMk id="33" creationId="{A4CF6844-C8E4-43A5-A1B0-7AB6477C64D0}"/>
          </ac:spMkLst>
        </pc:spChg>
        <pc:spChg chg="mod">
          <ac:chgData name="Lance Additon" userId="8a812668-0fb0-4603-94ea-b52bf422e414" providerId="ADAL" clId="{FB74CE9A-6CF1-43E1-93D1-F9C073BB2E22}" dt="2022-04-13T15:46:44.107" v="982" actId="207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mod">
        <pc:chgData name="Lance Additon" userId="8a812668-0fb0-4603-94ea-b52bf422e414" providerId="ADAL" clId="{FB74CE9A-6CF1-43E1-93D1-F9C073BB2E22}" dt="2022-04-13T18:47:57.294" v="1585" actId="14100"/>
        <pc:sldMkLst>
          <pc:docMk/>
          <pc:sldMk cId="630091801" sldId="257"/>
        </pc:sldMkLst>
        <pc:spChg chg="mod">
          <ac:chgData name="Lance Additon" userId="8a812668-0fb0-4603-94ea-b52bf422e414" providerId="ADAL" clId="{FB74CE9A-6CF1-43E1-93D1-F9C073BB2E22}" dt="2022-04-13T15:35:10.937" v="948" actId="1076"/>
          <ac:spMkLst>
            <pc:docMk/>
            <pc:sldMk cId="630091801" sldId="257"/>
            <ac:spMk id="2" creationId="{12135AFF-477D-4488-840A-BBA3AB19A459}"/>
          </ac:spMkLst>
        </pc:spChg>
        <pc:spChg chg="mod">
          <ac:chgData name="Lance Additon" userId="8a812668-0fb0-4603-94ea-b52bf422e414" providerId="ADAL" clId="{FB74CE9A-6CF1-43E1-93D1-F9C073BB2E22}" dt="2022-04-13T14:48:05.055" v="224" actId="14100"/>
          <ac:spMkLst>
            <pc:docMk/>
            <pc:sldMk cId="630091801" sldId="257"/>
            <ac:spMk id="35" creationId="{677B4638-E741-4D8B-830F-5A554BE26756}"/>
          </ac:spMkLst>
        </pc:spChg>
        <pc:spChg chg="mod">
          <ac:chgData name="Lance Additon" userId="8a812668-0fb0-4603-94ea-b52bf422e414" providerId="ADAL" clId="{FB74CE9A-6CF1-43E1-93D1-F9C073BB2E22}" dt="2022-04-13T14:49:27.532" v="241" actId="20577"/>
          <ac:spMkLst>
            <pc:docMk/>
            <pc:sldMk cId="630091801" sldId="257"/>
            <ac:spMk id="39" creationId="{070DDF34-2A05-4222-92B4-32D496761A54}"/>
          </ac:spMkLst>
        </pc:spChg>
        <pc:spChg chg="add mod">
          <ac:chgData name="Lance Additon" userId="8a812668-0fb0-4603-94ea-b52bf422e414" providerId="ADAL" clId="{FB74CE9A-6CF1-43E1-93D1-F9C073BB2E22}" dt="2022-04-13T16:25:47.122" v="1004" actId="1035"/>
          <ac:spMkLst>
            <pc:docMk/>
            <pc:sldMk cId="630091801" sldId="257"/>
            <ac:spMk id="46" creationId="{5168B58B-6207-40C6-B638-C386B57DD1D9}"/>
          </ac:spMkLst>
        </pc:spChg>
        <pc:spChg chg="add mod">
          <ac:chgData name="Lance Additon" userId="8a812668-0fb0-4603-94ea-b52bf422e414" providerId="ADAL" clId="{FB74CE9A-6CF1-43E1-93D1-F9C073BB2E22}" dt="2022-04-13T16:25:47.979" v="1005" actId="1035"/>
          <ac:spMkLst>
            <pc:docMk/>
            <pc:sldMk cId="630091801" sldId="257"/>
            <ac:spMk id="47" creationId="{53F330B4-6A43-4266-9CF2-37497F9450A2}"/>
          </ac:spMkLst>
        </pc:spChg>
        <pc:spChg chg="add mod">
          <ac:chgData name="Lance Additon" userId="8a812668-0fb0-4603-94ea-b52bf422e414" providerId="ADAL" clId="{FB74CE9A-6CF1-43E1-93D1-F9C073BB2E22}" dt="2022-04-13T16:25:48.679" v="1006" actId="1035"/>
          <ac:spMkLst>
            <pc:docMk/>
            <pc:sldMk cId="630091801" sldId="257"/>
            <ac:spMk id="48" creationId="{D2F6AFE3-4364-4931-B116-3735CD1E41D0}"/>
          </ac:spMkLst>
        </pc:spChg>
        <pc:spChg chg="add mod ord">
          <ac:chgData name="Lance Additon" userId="8a812668-0fb0-4603-94ea-b52bf422e414" providerId="ADAL" clId="{FB74CE9A-6CF1-43E1-93D1-F9C073BB2E22}" dt="2022-04-13T16:53:04.685" v="1215" actId="14100"/>
          <ac:spMkLst>
            <pc:docMk/>
            <pc:sldMk cId="630091801" sldId="257"/>
            <ac:spMk id="59" creationId="{BF615BB3-FDF0-409E-BDBC-D1F28ACF10D7}"/>
          </ac:spMkLst>
        </pc:spChg>
        <pc:spChg chg="mod">
          <ac:chgData name="Lance Additon" userId="8a812668-0fb0-4603-94ea-b52bf422e414" providerId="ADAL" clId="{FB74CE9A-6CF1-43E1-93D1-F9C073BB2E22}" dt="2022-04-13T14:48:14.582" v="225" actId="14100"/>
          <ac:spMkLst>
            <pc:docMk/>
            <pc:sldMk cId="630091801" sldId="257"/>
            <ac:spMk id="60" creationId="{070DDF34-2A05-4222-92B4-32D496761A54}"/>
          </ac:spMkLst>
        </pc:spChg>
        <pc:spChg chg="mod">
          <ac:chgData name="Lance Additon" userId="8a812668-0fb0-4603-94ea-b52bf422e414" providerId="ADAL" clId="{FB74CE9A-6CF1-43E1-93D1-F9C073BB2E22}" dt="2022-04-13T15:37:51.702" v="968" actId="1036"/>
          <ac:spMkLst>
            <pc:docMk/>
            <pc:sldMk cId="630091801" sldId="257"/>
            <ac:spMk id="67" creationId="{186D6A2F-FB40-4347-8663-FF6C0FC39495}"/>
          </ac:spMkLst>
        </pc:spChg>
        <pc:spChg chg="mod">
          <ac:chgData name="Lance Additon" userId="8a812668-0fb0-4603-94ea-b52bf422e414" providerId="ADAL" clId="{FB74CE9A-6CF1-43E1-93D1-F9C073BB2E22}" dt="2022-04-13T16:25:41.822" v="1000" actId="1035"/>
          <ac:spMkLst>
            <pc:docMk/>
            <pc:sldMk cId="630091801" sldId="257"/>
            <ac:spMk id="68" creationId="{D61EDB41-D594-4126-89BF-D46FD02BD3E4}"/>
          </ac:spMkLst>
        </pc:spChg>
        <pc:spChg chg="mod">
          <ac:chgData name="Lance Additon" userId="8a812668-0fb0-4603-94ea-b52bf422e414" providerId="ADAL" clId="{FB74CE9A-6CF1-43E1-93D1-F9C073BB2E22}" dt="2022-04-13T16:25:43.453" v="1001" actId="1035"/>
          <ac:spMkLst>
            <pc:docMk/>
            <pc:sldMk cId="630091801" sldId="257"/>
            <ac:spMk id="69" creationId="{D61EDB41-D594-4126-89BF-D46FD02BD3E4}"/>
          </ac:spMkLst>
        </pc:spChg>
        <pc:spChg chg="mod">
          <ac:chgData name="Lance Additon" userId="8a812668-0fb0-4603-94ea-b52bf422e414" providerId="ADAL" clId="{FB74CE9A-6CF1-43E1-93D1-F9C073BB2E22}" dt="2022-04-13T16:25:45.062" v="1002" actId="1035"/>
          <ac:spMkLst>
            <pc:docMk/>
            <pc:sldMk cId="630091801" sldId="257"/>
            <ac:spMk id="70" creationId="{D61EDB41-D594-4126-89BF-D46FD02BD3E4}"/>
          </ac:spMkLst>
        </pc:spChg>
        <pc:spChg chg="mod">
          <ac:chgData name="Lance Additon" userId="8a812668-0fb0-4603-94ea-b52bf422e414" providerId="ADAL" clId="{FB74CE9A-6CF1-43E1-93D1-F9C073BB2E22}" dt="2022-04-13T16:25:46.077" v="1003" actId="1035"/>
          <ac:spMkLst>
            <pc:docMk/>
            <pc:sldMk cId="630091801" sldId="257"/>
            <ac:spMk id="71" creationId="{D61EDB41-D594-4126-89BF-D46FD02BD3E4}"/>
          </ac:spMkLst>
        </pc:spChg>
        <pc:spChg chg="add mod">
          <ac:chgData name="Lance Additon" userId="8a812668-0fb0-4603-94ea-b52bf422e414" providerId="ADAL" clId="{FB74CE9A-6CF1-43E1-93D1-F9C073BB2E22}" dt="2022-04-13T16:24:53.683" v="989" actId="1076"/>
          <ac:spMkLst>
            <pc:docMk/>
            <pc:sldMk cId="630091801" sldId="257"/>
            <ac:spMk id="75" creationId="{EC4BFB46-3E8E-4DA7-B62C-2388A270B27B}"/>
          </ac:spMkLst>
        </pc:spChg>
        <pc:spChg chg="add mod">
          <ac:chgData name="Lance Additon" userId="8a812668-0fb0-4603-94ea-b52bf422e414" providerId="ADAL" clId="{FB74CE9A-6CF1-43E1-93D1-F9C073BB2E22}" dt="2022-04-13T16:52:44.742" v="1211" actId="14100"/>
          <ac:spMkLst>
            <pc:docMk/>
            <pc:sldMk cId="630091801" sldId="257"/>
            <ac:spMk id="76" creationId="{2F78ADE8-935B-477E-BE2E-1176E6E697F5}"/>
          </ac:spMkLst>
        </pc:spChg>
        <pc:spChg chg="add mod ord">
          <ac:chgData name="Lance Additon" userId="8a812668-0fb0-4603-94ea-b52bf422e414" providerId="ADAL" clId="{FB74CE9A-6CF1-43E1-93D1-F9C073BB2E22}" dt="2022-04-13T15:34:45.216" v="946" actId="14100"/>
          <ac:spMkLst>
            <pc:docMk/>
            <pc:sldMk cId="630091801" sldId="257"/>
            <ac:spMk id="80" creationId="{915C122A-BC1C-4D34-8F16-E88CE3FE764B}"/>
          </ac:spMkLst>
        </pc:spChg>
        <pc:spChg chg="add mod ord">
          <ac:chgData name="Lance Additon" userId="8a812668-0fb0-4603-94ea-b52bf422e414" providerId="ADAL" clId="{FB74CE9A-6CF1-43E1-93D1-F9C073BB2E22}" dt="2022-04-13T16:52:59.002" v="1214" actId="14100"/>
          <ac:spMkLst>
            <pc:docMk/>
            <pc:sldMk cId="630091801" sldId="257"/>
            <ac:spMk id="81" creationId="{95FBDD53-6CE1-4414-98C3-DFB756A995B1}"/>
          </ac:spMkLst>
        </pc:spChg>
        <pc:spChg chg="add mod">
          <ac:chgData name="Lance Additon" userId="8a812668-0fb0-4603-94ea-b52bf422e414" providerId="ADAL" clId="{FB74CE9A-6CF1-43E1-93D1-F9C073BB2E22}" dt="2022-04-13T16:52:48.549" v="1212" actId="14100"/>
          <ac:spMkLst>
            <pc:docMk/>
            <pc:sldMk cId="630091801" sldId="257"/>
            <ac:spMk id="97" creationId="{72519ABA-9F21-4061-A0D5-4D3E48F4D54E}"/>
          </ac:spMkLst>
        </pc:spChg>
        <pc:spChg chg="add mod">
          <ac:chgData name="Lance Additon" userId="8a812668-0fb0-4603-94ea-b52bf422e414" providerId="ADAL" clId="{FB74CE9A-6CF1-43E1-93D1-F9C073BB2E22}" dt="2022-04-13T16:52:52.504" v="1213" actId="14100"/>
          <ac:spMkLst>
            <pc:docMk/>
            <pc:sldMk cId="630091801" sldId="257"/>
            <ac:spMk id="101" creationId="{5DAB62E0-7201-4F6C-B780-7CDEC94E8E92}"/>
          </ac:spMkLst>
        </pc:spChg>
        <pc:spChg chg="add mod">
          <ac:chgData name="Lance Additon" userId="8a812668-0fb0-4603-94ea-b52bf422e414" providerId="ADAL" clId="{FB74CE9A-6CF1-43E1-93D1-F9C073BB2E22}" dt="2022-04-13T18:34:14.747" v="1301" actId="20577"/>
          <ac:spMkLst>
            <pc:docMk/>
            <pc:sldMk cId="630091801" sldId="257"/>
            <ac:spMk id="103" creationId="{E3E20C8A-B2A3-4D7B-B3A4-BEAADA2B1D37}"/>
          </ac:spMkLst>
        </pc:spChg>
        <pc:spChg chg="add mod">
          <ac:chgData name="Lance Additon" userId="8a812668-0fb0-4603-94ea-b52bf422e414" providerId="ADAL" clId="{FB74CE9A-6CF1-43E1-93D1-F9C073BB2E22}" dt="2022-04-13T18:34:23.535" v="1302" actId="14100"/>
          <ac:spMkLst>
            <pc:docMk/>
            <pc:sldMk cId="630091801" sldId="257"/>
            <ac:spMk id="104" creationId="{2054EB52-0BCF-4466-A7C6-2341BA0D0B35}"/>
          </ac:spMkLst>
        </pc:spChg>
        <pc:spChg chg="add mod">
          <ac:chgData name="Lance Additon" userId="8a812668-0fb0-4603-94ea-b52bf422e414" providerId="ADAL" clId="{FB74CE9A-6CF1-43E1-93D1-F9C073BB2E22}" dt="2022-04-13T18:44:25.786" v="1372" actId="14100"/>
          <ac:spMkLst>
            <pc:docMk/>
            <pc:sldMk cId="630091801" sldId="257"/>
            <ac:spMk id="105" creationId="{105170E1-5ADF-41EC-AFA4-FB752E030977}"/>
          </ac:spMkLst>
        </pc:spChg>
        <pc:spChg chg="add mod">
          <ac:chgData name="Lance Additon" userId="8a812668-0fb0-4603-94ea-b52bf422e414" providerId="ADAL" clId="{FB74CE9A-6CF1-43E1-93D1-F9C073BB2E22}" dt="2022-04-13T18:47:57.294" v="1585" actId="14100"/>
          <ac:spMkLst>
            <pc:docMk/>
            <pc:sldMk cId="630091801" sldId="257"/>
            <ac:spMk id="106" creationId="{B56D9F27-905E-4A06-8250-9BE3A966BF62}"/>
          </ac:spMkLst>
        </pc:spChg>
        <pc:cxnChg chg="add mod">
          <ac:chgData name="Lance Additon" userId="8a812668-0fb0-4603-94ea-b52bf422e414" providerId="ADAL" clId="{FB74CE9A-6CF1-43E1-93D1-F9C073BB2E22}" dt="2022-04-13T16:25:41.822" v="1000" actId="1035"/>
          <ac:cxnSpMkLst>
            <pc:docMk/>
            <pc:sldMk cId="630091801" sldId="257"/>
            <ac:cxnSpMk id="7" creationId="{E3CB5D06-15F2-4C52-BA50-15A2B5530B10}"/>
          </ac:cxnSpMkLst>
        </pc:cxnChg>
        <pc:cxnChg chg="add mod">
          <ac:chgData name="Lance Additon" userId="8a812668-0fb0-4603-94ea-b52bf422e414" providerId="ADAL" clId="{FB74CE9A-6CF1-43E1-93D1-F9C073BB2E22}" dt="2022-04-13T16:25:43.453" v="1001" actId="1035"/>
          <ac:cxnSpMkLst>
            <pc:docMk/>
            <pc:sldMk cId="630091801" sldId="257"/>
            <ac:cxnSpMk id="51" creationId="{4B6AEC3C-9E34-4E83-B707-16479A0AB373}"/>
          </ac:cxnSpMkLst>
        </pc:cxnChg>
        <pc:cxnChg chg="mod">
          <ac:chgData name="Lance Additon" userId="8a812668-0fb0-4603-94ea-b52bf422e414" providerId="ADAL" clId="{FB74CE9A-6CF1-43E1-93D1-F9C073BB2E22}" dt="2022-04-13T14:48:02.331" v="223" actId="14100"/>
          <ac:cxnSpMkLst>
            <pc:docMk/>
            <pc:sldMk cId="630091801" sldId="257"/>
            <ac:cxnSpMk id="53" creationId="{00000000-0000-0000-0000-000000000000}"/>
          </ac:cxnSpMkLst>
        </pc:cxnChg>
        <pc:cxnChg chg="add mod">
          <ac:chgData name="Lance Additon" userId="8a812668-0fb0-4603-94ea-b52bf422e414" providerId="ADAL" clId="{FB74CE9A-6CF1-43E1-93D1-F9C073BB2E22}" dt="2022-04-13T16:25:45.062" v="1002" actId="1035"/>
          <ac:cxnSpMkLst>
            <pc:docMk/>
            <pc:sldMk cId="630091801" sldId="257"/>
            <ac:cxnSpMk id="54" creationId="{98DBFD11-2615-4AD9-8B34-F7E34EE63993}"/>
          </ac:cxnSpMkLst>
        </pc:cxnChg>
        <pc:cxnChg chg="mod">
          <ac:chgData name="Lance Additon" userId="8a812668-0fb0-4603-94ea-b52bf422e414" providerId="ADAL" clId="{FB74CE9A-6CF1-43E1-93D1-F9C073BB2E22}" dt="2022-04-13T14:48:02.331" v="223" actId="14100"/>
          <ac:cxnSpMkLst>
            <pc:docMk/>
            <pc:sldMk cId="630091801" sldId="257"/>
            <ac:cxnSpMk id="56" creationId="{00000000-0000-0000-0000-000000000000}"/>
          </ac:cxnSpMkLst>
        </pc:cxnChg>
        <pc:cxnChg chg="add mod">
          <ac:chgData name="Lance Additon" userId="8a812668-0fb0-4603-94ea-b52bf422e414" providerId="ADAL" clId="{FB74CE9A-6CF1-43E1-93D1-F9C073BB2E22}" dt="2022-04-13T16:25:46.077" v="1003" actId="1035"/>
          <ac:cxnSpMkLst>
            <pc:docMk/>
            <pc:sldMk cId="630091801" sldId="257"/>
            <ac:cxnSpMk id="57" creationId="{486BD8ED-F419-45D3-939B-D2F3CD32D916}"/>
          </ac:cxnSpMkLst>
        </pc:cxnChg>
        <pc:cxnChg chg="mod">
          <ac:chgData name="Lance Additon" userId="8a812668-0fb0-4603-94ea-b52bf422e414" providerId="ADAL" clId="{FB74CE9A-6CF1-43E1-93D1-F9C073BB2E22}" dt="2022-04-13T14:48:14.582" v="225" actId="14100"/>
          <ac:cxnSpMkLst>
            <pc:docMk/>
            <pc:sldMk cId="630091801" sldId="257"/>
            <ac:cxnSpMk id="61" creationId="{7B4D3354-209F-4BED-BFD0-57367CC98814}"/>
          </ac:cxnSpMkLst>
        </pc:cxnChg>
        <pc:cxnChg chg="add mod">
          <ac:chgData name="Lance Additon" userId="8a812668-0fb0-4603-94ea-b52bf422e414" providerId="ADAL" clId="{FB74CE9A-6CF1-43E1-93D1-F9C073BB2E22}" dt="2022-04-13T16:25:47.122" v="1004" actId="1035"/>
          <ac:cxnSpMkLst>
            <pc:docMk/>
            <pc:sldMk cId="630091801" sldId="257"/>
            <ac:cxnSpMk id="62" creationId="{7133614F-CAE4-4447-A486-3C8C7E3C779A}"/>
          </ac:cxnSpMkLst>
        </pc:cxnChg>
        <pc:cxnChg chg="add mod">
          <ac:chgData name="Lance Additon" userId="8a812668-0fb0-4603-94ea-b52bf422e414" providerId="ADAL" clId="{FB74CE9A-6CF1-43E1-93D1-F9C073BB2E22}" dt="2022-04-13T16:25:47.979" v="1005" actId="1035"/>
          <ac:cxnSpMkLst>
            <pc:docMk/>
            <pc:sldMk cId="630091801" sldId="257"/>
            <ac:cxnSpMk id="63" creationId="{0DAC9FF0-3A48-4DBD-84B3-78AB5C76F87C}"/>
          </ac:cxnSpMkLst>
        </pc:cxnChg>
        <pc:cxnChg chg="add mod">
          <ac:chgData name="Lance Additon" userId="8a812668-0fb0-4603-94ea-b52bf422e414" providerId="ADAL" clId="{FB74CE9A-6CF1-43E1-93D1-F9C073BB2E22}" dt="2022-04-13T16:25:48.679" v="1006" actId="1035"/>
          <ac:cxnSpMkLst>
            <pc:docMk/>
            <pc:sldMk cId="630091801" sldId="257"/>
            <ac:cxnSpMk id="66" creationId="{EB562142-3833-41EC-9228-4FE7352B71EC}"/>
          </ac:cxnSpMkLst>
        </pc:cxnChg>
        <pc:cxnChg chg="add mod">
          <ac:chgData name="Lance Additon" userId="8a812668-0fb0-4603-94ea-b52bf422e414" providerId="ADAL" clId="{FB74CE9A-6CF1-43E1-93D1-F9C073BB2E22}" dt="2022-04-13T14:48:29.360" v="229" actId="14100"/>
          <ac:cxnSpMkLst>
            <pc:docMk/>
            <pc:sldMk cId="630091801" sldId="257"/>
            <ac:cxnSpMk id="72" creationId="{28507F2B-697D-4A48-98B9-E3A5590EA9A4}"/>
          </ac:cxnSpMkLst>
        </pc:cxnChg>
        <pc:cxnChg chg="add mod">
          <ac:chgData name="Lance Additon" userId="8a812668-0fb0-4603-94ea-b52bf422e414" providerId="ADAL" clId="{FB74CE9A-6CF1-43E1-93D1-F9C073BB2E22}" dt="2022-04-13T16:25:52.873" v="1007" actId="14100"/>
          <ac:cxnSpMkLst>
            <pc:docMk/>
            <pc:sldMk cId="630091801" sldId="257"/>
            <ac:cxnSpMk id="83" creationId="{F14395D6-494F-4612-8F37-3086CCE78BF6}"/>
          </ac:cxnSpMkLst>
        </pc:cxnChg>
        <pc:cxnChg chg="add del mod">
          <ac:chgData name="Lance Additon" userId="8a812668-0fb0-4603-94ea-b52bf422e414" providerId="ADAL" clId="{FB74CE9A-6CF1-43E1-93D1-F9C073BB2E22}" dt="2022-04-13T16:25:33.497" v="999" actId="478"/>
          <ac:cxnSpMkLst>
            <pc:docMk/>
            <pc:sldMk cId="630091801" sldId="257"/>
            <ac:cxnSpMk id="85" creationId="{B371FBAB-CFF6-4415-BE3F-9D94D09AB68F}"/>
          </ac:cxnSpMkLst>
        </pc:cxnChg>
        <pc:cxnChg chg="add mod">
          <ac:chgData name="Lance Additon" userId="8a812668-0fb0-4603-94ea-b52bf422e414" providerId="ADAL" clId="{FB74CE9A-6CF1-43E1-93D1-F9C073BB2E22}" dt="2022-04-13T16:26:03.293" v="1011" actId="14100"/>
          <ac:cxnSpMkLst>
            <pc:docMk/>
            <pc:sldMk cId="630091801" sldId="257"/>
            <ac:cxnSpMk id="88" creationId="{3FB8D337-B39C-442B-BE7F-32F356CA8703}"/>
          </ac:cxnSpMkLst>
        </pc:cxnChg>
        <pc:cxnChg chg="add del mod">
          <ac:chgData name="Lance Additon" userId="8a812668-0fb0-4603-94ea-b52bf422e414" providerId="ADAL" clId="{FB74CE9A-6CF1-43E1-93D1-F9C073BB2E22}" dt="2022-04-13T16:26:19.239" v="1016" actId="478"/>
          <ac:cxnSpMkLst>
            <pc:docMk/>
            <pc:sldMk cId="630091801" sldId="257"/>
            <ac:cxnSpMk id="91" creationId="{A69283C7-8567-42BD-8855-26FE23490B16}"/>
          </ac:cxnSpMkLst>
        </pc:cxnChg>
        <pc:cxnChg chg="add mod">
          <ac:chgData name="Lance Additon" userId="8a812668-0fb0-4603-94ea-b52bf422e414" providerId="ADAL" clId="{FB74CE9A-6CF1-43E1-93D1-F9C073BB2E22}" dt="2022-04-13T16:27:08.365" v="1033" actId="1076"/>
          <ac:cxnSpMkLst>
            <pc:docMk/>
            <pc:sldMk cId="630091801" sldId="257"/>
            <ac:cxnSpMk id="94" creationId="{6C0DDD0E-AAA9-4A77-98E9-1E8049AF1913}"/>
          </ac:cxnSpMkLst>
        </pc:cxnChg>
        <pc:cxnChg chg="add mod">
          <ac:chgData name="Lance Additon" userId="8a812668-0fb0-4603-94ea-b52bf422e414" providerId="ADAL" clId="{FB74CE9A-6CF1-43E1-93D1-F9C073BB2E22}" dt="2022-04-13T16:52:48.549" v="1212" actId="14100"/>
          <ac:cxnSpMkLst>
            <pc:docMk/>
            <pc:sldMk cId="630091801" sldId="257"/>
            <ac:cxnSpMk id="98" creationId="{68BCC50D-E37A-4E8D-A06C-FB26251E31C7}"/>
          </ac:cxnSpMkLst>
        </pc:cxnChg>
      </pc:sldChg>
      <pc:sldChg chg="addSp delSp modSp new mod">
        <pc:chgData name="Lance Additon" userId="8a812668-0fb0-4603-94ea-b52bf422e414" providerId="ADAL" clId="{FB74CE9A-6CF1-43E1-93D1-F9C073BB2E22}" dt="2022-04-13T21:03:34.677" v="2434" actId="14100"/>
        <pc:sldMkLst>
          <pc:docMk/>
          <pc:sldMk cId="1154968560" sldId="258"/>
        </pc:sldMkLst>
        <pc:spChg chg="del">
          <ac:chgData name="Lance Additon" userId="8a812668-0fb0-4603-94ea-b52bf422e414" providerId="ADAL" clId="{FB74CE9A-6CF1-43E1-93D1-F9C073BB2E22}" dt="2022-04-13T18:48:33.828" v="1587" actId="478"/>
          <ac:spMkLst>
            <pc:docMk/>
            <pc:sldMk cId="1154968560" sldId="258"/>
            <ac:spMk id="2" creationId="{09C846B2-8411-4456-BB90-F5D272127BF1}"/>
          </ac:spMkLst>
        </pc:spChg>
        <pc:spChg chg="del">
          <ac:chgData name="Lance Additon" userId="8a812668-0fb0-4603-94ea-b52bf422e414" providerId="ADAL" clId="{FB74CE9A-6CF1-43E1-93D1-F9C073BB2E22}" dt="2022-04-13T18:48:33.828" v="1587" actId="478"/>
          <ac:spMkLst>
            <pc:docMk/>
            <pc:sldMk cId="1154968560" sldId="258"/>
            <ac:spMk id="3" creationId="{9B9CF06A-430F-41CD-999C-0F88D9FA9B84}"/>
          </ac:spMkLst>
        </pc:spChg>
        <pc:spChg chg="add del mod">
          <ac:chgData name="Lance Additon" userId="8a812668-0fb0-4603-94ea-b52bf422e414" providerId="ADAL" clId="{FB74CE9A-6CF1-43E1-93D1-F9C073BB2E22}" dt="2022-04-13T19:45:21.776" v="1609" actId="478"/>
          <ac:spMkLst>
            <pc:docMk/>
            <pc:sldMk cId="1154968560" sldId="258"/>
            <ac:spMk id="4" creationId="{594D3337-788A-4699-ABED-1D1839E9865A}"/>
          </ac:spMkLst>
        </pc:spChg>
        <pc:spChg chg="add mod">
          <ac:chgData name="Lance Additon" userId="8a812668-0fb0-4603-94ea-b52bf422e414" providerId="ADAL" clId="{FB74CE9A-6CF1-43E1-93D1-F9C073BB2E22}" dt="2022-04-13T20:22:50.425" v="1966" actId="1076"/>
          <ac:spMkLst>
            <pc:docMk/>
            <pc:sldMk cId="1154968560" sldId="258"/>
            <ac:spMk id="5" creationId="{FF8D53ED-55BC-468A-B131-10CF7EBA5F03}"/>
          </ac:spMkLst>
        </pc:spChg>
        <pc:spChg chg="add mod">
          <ac:chgData name="Lance Additon" userId="8a812668-0fb0-4603-94ea-b52bf422e414" providerId="ADAL" clId="{FB74CE9A-6CF1-43E1-93D1-F9C073BB2E22}" dt="2022-04-13T20:22:55.930" v="1968" actId="1035"/>
          <ac:spMkLst>
            <pc:docMk/>
            <pc:sldMk cId="1154968560" sldId="258"/>
            <ac:spMk id="6" creationId="{058BE461-2B76-459E-B6BB-E13EB1EC79BD}"/>
          </ac:spMkLst>
        </pc:spChg>
        <pc:spChg chg="add mod">
          <ac:chgData name="Lance Additon" userId="8a812668-0fb0-4603-94ea-b52bf422e414" providerId="ADAL" clId="{FB74CE9A-6CF1-43E1-93D1-F9C073BB2E22}" dt="2022-04-13T20:22:55.930" v="1968" actId="1035"/>
          <ac:spMkLst>
            <pc:docMk/>
            <pc:sldMk cId="1154968560" sldId="258"/>
            <ac:spMk id="7" creationId="{2FD7E5DC-9E30-4A06-BD3B-748CC63BAA4A}"/>
          </ac:spMkLst>
        </pc:spChg>
        <pc:spChg chg="add mod">
          <ac:chgData name="Lance Additon" userId="8a812668-0fb0-4603-94ea-b52bf422e414" providerId="ADAL" clId="{FB74CE9A-6CF1-43E1-93D1-F9C073BB2E22}" dt="2022-04-13T20:22:55.930" v="1968" actId="1035"/>
          <ac:spMkLst>
            <pc:docMk/>
            <pc:sldMk cId="1154968560" sldId="258"/>
            <ac:spMk id="8" creationId="{B996762F-8460-42EE-8024-E60E3E6D2562}"/>
          </ac:spMkLst>
        </pc:spChg>
        <pc:spChg chg="add mod">
          <ac:chgData name="Lance Additon" userId="8a812668-0fb0-4603-94ea-b52bf422e414" providerId="ADAL" clId="{FB74CE9A-6CF1-43E1-93D1-F9C073BB2E22}" dt="2022-04-13T20:22:55.930" v="1968" actId="1035"/>
          <ac:spMkLst>
            <pc:docMk/>
            <pc:sldMk cId="1154968560" sldId="258"/>
            <ac:spMk id="9" creationId="{DEE60740-8315-47D2-A4F3-2AF0F8A94FDC}"/>
          </ac:spMkLst>
        </pc:spChg>
        <pc:spChg chg="add mod">
          <ac:chgData name="Lance Additon" userId="8a812668-0fb0-4603-94ea-b52bf422e414" providerId="ADAL" clId="{FB74CE9A-6CF1-43E1-93D1-F9C073BB2E22}" dt="2022-04-13T20:22:55.930" v="1968" actId="1035"/>
          <ac:spMkLst>
            <pc:docMk/>
            <pc:sldMk cId="1154968560" sldId="258"/>
            <ac:spMk id="10" creationId="{76BEFB18-C786-487E-95CB-FBC046890F40}"/>
          </ac:spMkLst>
        </pc:spChg>
        <pc:spChg chg="add mod">
          <ac:chgData name="Lance Additon" userId="8a812668-0fb0-4603-94ea-b52bf422e414" providerId="ADAL" clId="{FB74CE9A-6CF1-43E1-93D1-F9C073BB2E22}" dt="2022-04-13T20:22:55.930" v="1968" actId="1035"/>
          <ac:spMkLst>
            <pc:docMk/>
            <pc:sldMk cId="1154968560" sldId="258"/>
            <ac:spMk id="11" creationId="{55434D8B-0EA8-4429-AB2B-E1622101F225}"/>
          </ac:spMkLst>
        </pc:spChg>
        <pc:spChg chg="add mod">
          <ac:chgData name="Lance Additon" userId="8a812668-0fb0-4603-94ea-b52bf422e414" providerId="ADAL" clId="{FB74CE9A-6CF1-43E1-93D1-F9C073BB2E22}" dt="2022-04-13T20:33:23.443" v="2242" actId="14100"/>
          <ac:spMkLst>
            <pc:docMk/>
            <pc:sldMk cId="1154968560" sldId="258"/>
            <ac:spMk id="12" creationId="{49BB1456-9D4B-4EA4-B396-24E554F37FA9}"/>
          </ac:spMkLst>
        </pc:spChg>
        <pc:spChg chg="add mod">
          <ac:chgData name="Lance Additon" userId="8a812668-0fb0-4603-94ea-b52bf422e414" providerId="ADAL" clId="{FB74CE9A-6CF1-43E1-93D1-F9C073BB2E22}" dt="2022-04-13T20:33:29.400" v="2243" actId="1076"/>
          <ac:spMkLst>
            <pc:docMk/>
            <pc:sldMk cId="1154968560" sldId="258"/>
            <ac:spMk id="13" creationId="{D75B3BD9-C1F3-4C78-9A68-0C646452B272}"/>
          </ac:spMkLst>
        </pc:spChg>
        <pc:spChg chg="add mod">
          <ac:chgData name="Lance Additon" userId="8a812668-0fb0-4603-94ea-b52bf422e414" providerId="ADAL" clId="{FB74CE9A-6CF1-43E1-93D1-F9C073BB2E22}" dt="2022-04-13T20:33:35.625" v="2244" actId="1076"/>
          <ac:spMkLst>
            <pc:docMk/>
            <pc:sldMk cId="1154968560" sldId="258"/>
            <ac:spMk id="14" creationId="{D2DD2641-2331-46E6-A6E3-8C4372DC8F81}"/>
          </ac:spMkLst>
        </pc:spChg>
        <pc:spChg chg="add mod">
          <ac:chgData name="Lance Additon" userId="8a812668-0fb0-4603-94ea-b52bf422e414" providerId="ADAL" clId="{FB74CE9A-6CF1-43E1-93D1-F9C073BB2E22}" dt="2022-04-13T20:33:35.625" v="2244" actId="1076"/>
          <ac:spMkLst>
            <pc:docMk/>
            <pc:sldMk cId="1154968560" sldId="258"/>
            <ac:spMk id="15" creationId="{35EAE0B8-789F-40BE-AE45-B23376CED5CC}"/>
          </ac:spMkLst>
        </pc:spChg>
        <pc:spChg chg="add mod">
          <ac:chgData name="Lance Additon" userId="8a812668-0fb0-4603-94ea-b52bf422e414" providerId="ADAL" clId="{FB74CE9A-6CF1-43E1-93D1-F9C073BB2E22}" dt="2022-04-13T20:33:35.625" v="2244" actId="1076"/>
          <ac:spMkLst>
            <pc:docMk/>
            <pc:sldMk cId="1154968560" sldId="258"/>
            <ac:spMk id="16" creationId="{4BF6A153-5102-49E7-A0E7-2E4CE56D2809}"/>
          </ac:spMkLst>
        </pc:spChg>
        <pc:spChg chg="add mod">
          <ac:chgData name="Lance Additon" userId="8a812668-0fb0-4603-94ea-b52bf422e414" providerId="ADAL" clId="{FB74CE9A-6CF1-43E1-93D1-F9C073BB2E22}" dt="2022-04-13T20:29:08.137" v="2185" actId="20577"/>
          <ac:spMkLst>
            <pc:docMk/>
            <pc:sldMk cId="1154968560" sldId="258"/>
            <ac:spMk id="17" creationId="{31498961-1D4A-400E-95A9-848F636F39D1}"/>
          </ac:spMkLst>
        </pc:spChg>
        <pc:spChg chg="add mod">
          <ac:chgData name="Lance Additon" userId="8a812668-0fb0-4603-94ea-b52bf422e414" providerId="ADAL" clId="{FB74CE9A-6CF1-43E1-93D1-F9C073BB2E22}" dt="2022-04-13T20:29:24.832" v="2200" actId="20577"/>
          <ac:spMkLst>
            <pc:docMk/>
            <pc:sldMk cId="1154968560" sldId="258"/>
            <ac:spMk id="18" creationId="{55B2849F-E8A9-4D66-B890-483DB15F7843}"/>
          </ac:spMkLst>
        </pc:spChg>
        <pc:spChg chg="add mod">
          <ac:chgData name="Lance Additon" userId="8a812668-0fb0-4603-94ea-b52bf422e414" providerId="ADAL" clId="{FB74CE9A-6CF1-43E1-93D1-F9C073BB2E22}" dt="2022-04-13T20:29:55.600" v="2215" actId="20577"/>
          <ac:spMkLst>
            <pc:docMk/>
            <pc:sldMk cId="1154968560" sldId="258"/>
            <ac:spMk id="19" creationId="{4E6FD961-F49E-414E-8B91-E7D59A716DAA}"/>
          </ac:spMkLst>
        </pc:spChg>
        <pc:spChg chg="add mod">
          <ac:chgData name="Lance Additon" userId="8a812668-0fb0-4603-94ea-b52bf422e414" providerId="ADAL" clId="{FB74CE9A-6CF1-43E1-93D1-F9C073BB2E22}" dt="2022-04-13T20:30:17.118" v="2232" actId="20577"/>
          <ac:spMkLst>
            <pc:docMk/>
            <pc:sldMk cId="1154968560" sldId="258"/>
            <ac:spMk id="20" creationId="{C1CAE3E0-E276-465C-865E-5B5DEF67A640}"/>
          </ac:spMkLst>
        </pc:spChg>
        <pc:spChg chg="add mod">
          <ac:chgData name="Lance Additon" userId="8a812668-0fb0-4603-94ea-b52bf422e414" providerId="ADAL" clId="{FB74CE9A-6CF1-43E1-93D1-F9C073BB2E22}" dt="2022-04-13T20:32:36.089" v="2240" actId="20577"/>
          <ac:spMkLst>
            <pc:docMk/>
            <pc:sldMk cId="1154968560" sldId="258"/>
            <ac:spMk id="21" creationId="{D2A1A5A9-2770-405D-B1C6-50108141EA54}"/>
          </ac:spMkLst>
        </pc:spChg>
        <pc:spChg chg="add mod">
          <ac:chgData name="Lance Additon" userId="8a812668-0fb0-4603-94ea-b52bf422e414" providerId="ADAL" clId="{FB74CE9A-6CF1-43E1-93D1-F9C073BB2E22}" dt="2022-04-13T20:34:07.719" v="2251" actId="20577"/>
          <ac:spMkLst>
            <pc:docMk/>
            <pc:sldMk cId="1154968560" sldId="258"/>
            <ac:spMk id="22" creationId="{CD67FF7F-631E-4C97-87FC-96F5B14A6476}"/>
          </ac:spMkLst>
        </pc:spChg>
        <pc:spChg chg="add mod">
          <ac:chgData name="Lance Additon" userId="8a812668-0fb0-4603-94ea-b52bf422e414" providerId="ADAL" clId="{FB74CE9A-6CF1-43E1-93D1-F9C073BB2E22}" dt="2022-04-13T20:34:39.424" v="2263" actId="20577"/>
          <ac:spMkLst>
            <pc:docMk/>
            <pc:sldMk cId="1154968560" sldId="258"/>
            <ac:spMk id="23" creationId="{BEE0EDEA-EEE0-4BB7-BE9D-087B9A298A5D}"/>
          </ac:spMkLst>
        </pc:spChg>
        <pc:spChg chg="add mod">
          <ac:chgData name="Lance Additon" userId="8a812668-0fb0-4603-94ea-b52bf422e414" providerId="ADAL" clId="{FB74CE9A-6CF1-43E1-93D1-F9C073BB2E22}" dt="2022-04-13T20:43:21.199" v="2335" actId="20577"/>
          <ac:spMkLst>
            <pc:docMk/>
            <pc:sldMk cId="1154968560" sldId="258"/>
            <ac:spMk id="24" creationId="{F0BB4920-B79A-43DA-8C5F-EC5EF7D1FB9E}"/>
          </ac:spMkLst>
        </pc:spChg>
        <pc:spChg chg="add mod">
          <ac:chgData name="Lance Additon" userId="8a812668-0fb0-4603-94ea-b52bf422e414" providerId="ADAL" clId="{FB74CE9A-6CF1-43E1-93D1-F9C073BB2E22}" dt="2022-04-13T20:44:07.032" v="2415" actId="20577"/>
          <ac:spMkLst>
            <pc:docMk/>
            <pc:sldMk cId="1154968560" sldId="258"/>
            <ac:spMk id="25" creationId="{43C135A6-7AA7-491D-B0DA-05E67EC59E78}"/>
          </ac:spMkLst>
        </pc:spChg>
        <pc:cxnChg chg="add mod">
          <ac:chgData name="Lance Additon" userId="8a812668-0fb0-4603-94ea-b52bf422e414" providerId="ADAL" clId="{FB74CE9A-6CF1-43E1-93D1-F9C073BB2E22}" dt="2022-04-13T21:03:00.570" v="2419" actId="14100"/>
          <ac:cxnSpMkLst>
            <pc:docMk/>
            <pc:sldMk cId="1154968560" sldId="258"/>
            <ac:cxnSpMk id="26" creationId="{67E51CCB-5A03-4C24-A154-026B0D9A60D0}"/>
          </ac:cxnSpMkLst>
        </pc:cxnChg>
        <pc:cxnChg chg="add mod">
          <ac:chgData name="Lance Additon" userId="8a812668-0fb0-4603-94ea-b52bf422e414" providerId="ADAL" clId="{FB74CE9A-6CF1-43E1-93D1-F9C073BB2E22}" dt="2022-04-13T21:03:08.539" v="2422" actId="14100"/>
          <ac:cxnSpMkLst>
            <pc:docMk/>
            <pc:sldMk cId="1154968560" sldId="258"/>
            <ac:cxnSpMk id="29" creationId="{13830DE1-96CB-426E-8104-A9561DC2D2F0}"/>
          </ac:cxnSpMkLst>
        </pc:cxnChg>
        <pc:cxnChg chg="add mod">
          <ac:chgData name="Lance Additon" userId="8a812668-0fb0-4603-94ea-b52bf422e414" providerId="ADAL" clId="{FB74CE9A-6CF1-43E1-93D1-F9C073BB2E22}" dt="2022-04-13T21:03:15.548" v="2425" actId="14100"/>
          <ac:cxnSpMkLst>
            <pc:docMk/>
            <pc:sldMk cId="1154968560" sldId="258"/>
            <ac:cxnSpMk id="32" creationId="{9F58EC43-7572-4E69-BFBB-565D7CE1957F}"/>
          </ac:cxnSpMkLst>
        </pc:cxnChg>
        <pc:cxnChg chg="add mod">
          <ac:chgData name="Lance Additon" userId="8a812668-0fb0-4603-94ea-b52bf422e414" providerId="ADAL" clId="{FB74CE9A-6CF1-43E1-93D1-F9C073BB2E22}" dt="2022-04-13T21:03:22.013" v="2428" actId="14100"/>
          <ac:cxnSpMkLst>
            <pc:docMk/>
            <pc:sldMk cId="1154968560" sldId="258"/>
            <ac:cxnSpMk id="35" creationId="{FBAC67D2-F316-4A4D-82A8-861080E7F9B4}"/>
          </ac:cxnSpMkLst>
        </pc:cxnChg>
        <pc:cxnChg chg="add mod">
          <ac:chgData name="Lance Additon" userId="8a812668-0fb0-4603-94ea-b52bf422e414" providerId="ADAL" clId="{FB74CE9A-6CF1-43E1-93D1-F9C073BB2E22}" dt="2022-04-13T21:03:28.404" v="2431" actId="14100"/>
          <ac:cxnSpMkLst>
            <pc:docMk/>
            <pc:sldMk cId="1154968560" sldId="258"/>
            <ac:cxnSpMk id="38" creationId="{3BC0B199-6074-44C3-B098-C05D944F5923}"/>
          </ac:cxnSpMkLst>
        </pc:cxnChg>
        <pc:cxnChg chg="add mod">
          <ac:chgData name="Lance Additon" userId="8a812668-0fb0-4603-94ea-b52bf422e414" providerId="ADAL" clId="{FB74CE9A-6CF1-43E1-93D1-F9C073BB2E22}" dt="2022-04-13T21:03:34.677" v="2434" actId="14100"/>
          <ac:cxnSpMkLst>
            <pc:docMk/>
            <pc:sldMk cId="1154968560" sldId="258"/>
            <ac:cxnSpMk id="41" creationId="{436D9938-B39E-4D70-B0DC-D4761BC54728}"/>
          </ac:cxnSpMkLst>
        </pc:cxnChg>
      </pc:sldChg>
    </pc:docChg>
  </pc:docChgLst>
  <pc:docChgLst>
    <pc:chgData name="Lance Additon" userId="8a812668-0fb0-4603-94ea-b52bf422e414" providerId="ADAL" clId="{78188EE9-61D0-4D93-BE36-85D40189FDCB}"/>
    <pc:docChg chg="undo redo custSel addSld modSld">
      <pc:chgData name="Lance Additon" userId="8a812668-0fb0-4603-94ea-b52bf422e414" providerId="ADAL" clId="{78188EE9-61D0-4D93-BE36-85D40189FDCB}" dt="2022-04-12T18:30:12.376" v="1432" actId="14100"/>
      <pc:docMkLst>
        <pc:docMk/>
      </pc:docMkLst>
      <pc:sldChg chg="addSp delSp modSp mod">
        <pc:chgData name="Lance Additon" userId="8a812668-0fb0-4603-94ea-b52bf422e414" providerId="ADAL" clId="{78188EE9-61D0-4D93-BE36-85D40189FDCB}" dt="2022-04-12T15:51:50.218" v="545" actId="14100"/>
        <pc:sldMkLst>
          <pc:docMk/>
          <pc:sldMk cId="0" sldId="256"/>
        </pc:sldMkLst>
        <pc:spChg chg="add del mod">
          <ac:chgData name="Lance Additon" userId="8a812668-0fb0-4603-94ea-b52bf422e414" providerId="ADAL" clId="{78188EE9-61D0-4D93-BE36-85D40189FDCB}" dt="2022-04-12T15:29:03.582" v="177"/>
          <ac:spMkLst>
            <pc:docMk/>
            <pc:sldMk cId="0" sldId="256"/>
            <ac:spMk id="3" creationId="{5C023E71-13E1-473C-A9EB-3E4BD32F9B22}"/>
          </ac:spMkLst>
        </pc:spChg>
        <pc:spChg chg="del mod">
          <ac:chgData name="Lance Additon" userId="8a812668-0fb0-4603-94ea-b52bf422e414" providerId="ADAL" clId="{78188EE9-61D0-4D93-BE36-85D40189FDCB}" dt="2022-04-12T15:49:27.633" v="507" actId="478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Lance Additon" userId="8a812668-0fb0-4603-94ea-b52bf422e414" providerId="ADAL" clId="{78188EE9-61D0-4D93-BE36-85D40189FDCB}" dt="2022-04-12T15:29:56.125" v="188" actId="1076"/>
          <ac:spMkLst>
            <pc:docMk/>
            <pc:sldMk cId="0" sldId="256"/>
            <ac:spMk id="6" creationId="{03CBC5AA-1B94-4C45-9472-1C205141363D}"/>
          </ac:spMkLst>
        </pc:spChg>
        <pc:spChg chg="add del mod">
          <ac:chgData name="Lance Additon" userId="8a812668-0fb0-4603-94ea-b52bf422e414" providerId="ADAL" clId="{78188EE9-61D0-4D93-BE36-85D40189FDCB}" dt="2022-04-12T15:29:19.007" v="182"/>
          <ac:spMkLst>
            <pc:docMk/>
            <pc:sldMk cId="0" sldId="256"/>
            <ac:spMk id="7" creationId="{DF27D8BE-0D58-4524-BD7D-C6ACC0FFD740}"/>
          </ac:spMkLst>
        </pc:spChg>
        <pc:spChg chg="add mod ord">
          <ac:chgData name="Lance Additon" userId="8a812668-0fb0-4603-94ea-b52bf422e414" providerId="ADAL" clId="{78188EE9-61D0-4D93-BE36-85D40189FDCB}" dt="2022-04-12T15:51:30.208" v="540" actId="1076"/>
          <ac:spMkLst>
            <pc:docMk/>
            <pc:sldMk cId="0" sldId="256"/>
            <ac:spMk id="10" creationId="{7CC6F66F-D58D-4FAF-84DA-A58AE070BC3A}"/>
          </ac:spMkLst>
        </pc:spChg>
        <pc:spChg chg="add del mod">
          <ac:chgData name="Lance Additon" userId="8a812668-0fb0-4603-94ea-b52bf422e414" providerId="ADAL" clId="{78188EE9-61D0-4D93-BE36-85D40189FDCB}" dt="2022-04-12T15:27:07.838" v="143" actId="478"/>
          <ac:spMkLst>
            <pc:docMk/>
            <pc:sldMk cId="0" sldId="256"/>
            <ac:spMk id="16" creationId="{0155E413-A081-40EA-B271-F686A40EF457}"/>
          </ac:spMkLst>
        </pc:spChg>
        <pc:spChg chg="add mod topLvl">
          <ac:chgData name="Lance Additon" userId="8a812668-0fb0-4603-94ea-b52bf422e414" providerId="ADAL" clId="{78188EE9-61D0-4D93-BE36-85D40189FDCB}" dt="2022-04-12T15:51:50.218" v="545" actId="14100"/>
          <ac:spMkLst>
            <pc:docMk/>
            <pc:sldMk cId="0" sldId="256"/>
            <ac:spMk id="17" creationId="{5E22F6DE-573F-4BAF-818A-AC5A548AADF0}"/>
          </ac:spMkLst>
        </pc:spChg>
        <pc:spChg chg="add mod topLvl">
          <ac:chgData name="Lance Additon" userId="8a812668-0fb0-4603-94ea-b52bf422e414" providerId="ADAL" clId="{78188EE9-61D0-4D93-BE36-85D40189FDCB}" dt="2022-04-12T15:28:35.676" v="174" actId="207"/>
          <ac:spMkLst>
            <pc:docMk/>
            <pc:sldMk cId="0" sldId="256"/>
            <ac:spMk id="18" creationId="{4B71E96C-6617-491C-8549-3B340306890B}"/>
          </ac:spMkLst>
        </pc:spChg>
        <pc:spChg chg="mod">
          <ac:chgData name="Lance Additon" userId="8a812668-0fb0-4603-94ea-b52bf422e414" providerId="ADAL" clId="{78188EE9-61D0-4D93-BE36-85D40189FDCB}" dt="2022-04-12T15:50:58.639" v="532" actId="14100"/>
          <ac:spMkLst>
            <pc:docMk/>
            <pc:sldMk cId="0" sldId="256"/>
            <ac:spMk id="20" creationId="{00000000-0000-0000-0000-000000000000}"/>
          </ac:spMkLst>
        </pc:spChg>
        <pc:spChg chg="add del mod">
          <ac:chgData name="Lance Additon" userId="8a812668-0fb0-4603-94ea-b52bf422e414" providerId="ADAL" clId="{78188EE9-61D0-4D93-BE36-85D40189FDCB}" dt="2022-04-12T15:30:08.882" v="191" actId="478"/>
          <ac:spMkLst>
            <pc:docMk/>
            <pc:sldMk cId="0" sldId="256"/>
            <ac:spMk id="21" creationId="{471EB565-7CC6-45AF-B653-C4D032FAB45C}"/>
          </ac:spMkLst>
        </pc:spChg>
        <pc:spChg chg="add mod ord">
          <ac:chgData name="Lance Additon" userId="8a812668-0fb0-4603-94ea-b52bf422e414" providerId="ADAL" clId="{78188EE9-61D0-4D93-BE36-85D40189FDCB}" dt="2022-04-12T15:32:51.781" v="254" actId="1038"/>
          <ac:spMkLst>
            <pc:docMk/>
            <pc:sldMk cId="0" sldId="256"/>
            <ac:spMk id="22" creationId="{42359940-6064-4B56-8805-391468C49C48}"/>
          </ac:spMkLst>
        </pc:spChg>
        <pc:spChg chg="add mod">
          <ac:chgData name="Lance Additon" userId="8a812668-0fb0-4603-94ea-b52bf422e414" providerId="ADAL" clId="{78188EE9-61D0-4D93-BE36-85D40189FDCB}" dt="2022-04-12T15:51:43.692" v="543" actId="14100"/>
          <ac:spMkLst>
            <pc:docMk/>
            <pc:sldMk cId="0" sldId="256"/>
            <ac:spMk id="23" creationId="{D0362307-8A66-4189-B382-488D9E244969}"/>
          </ac:spMkLst>
        </pc:spChg>
        <pc:spChg chg="add mod">
          <ac:chgData name="Lance Additon" userId="8a812668-0fb0-4603-94ea-b52bf422e414" providerId="ADAL" clId="{78188EE9-61D0-4D93-BE36-85D40189FDCB}" dt="2022-04-12T15:51:45.972" v="544" actId="14100"/>
          <ac:spMkLst>
            <pc:docMk/>
            <pc:sldMk cId="0" sldId="256"/>
            <ac:spMk id="24" creationId="{9632D0AE-BED6-40A8-B628-7B57CE357B82}"/>
          </ac:spMkLst>
        </pc:spChg>
        <pc:spChg chg="add del mod">
          <ac:chgData name="Lance Additon" userId="8a812668-0fb0-4603-94ea-b52bf422e414" providerId="ADAL" clId="{78188EE9-61D0-4D93-BE36-85D40189FDCB}" dt="2022-04-12T15:49:04.426" v="504" actId="478"/>
          <ac:spMkLst>
            <pc:docMk/>
            <pc:sldMk cId="0" sldId="256"/>
            <ac:spMk id="29" creationId="{8E1E224A-16FF-4476-8533-670D37B10B7D}"/>
          </ac:spMkLst>
        </pc:spChg>
        <pc:spChg chg="add del mod">
          <ac:chgData name="Lance Additon" userId="8a812668-0fb0-4603-94ea-b52bf422e414" providerId="ADAL" clId="{78188EE9-61D0-4D93-BE36-85D40189FDCB}" dt="2022-04-12T15:49:02.865" v="503" actId="478"/>
          <ac:spMkLst>
            <pc:docMk/>
            <pc:sldMk cId="0" sldId="256"/>
            <ac:spMk id="30" creationId="{6A7EA878-AE7F-45AA-8F3C-5DA7EA194F76}"/>
          </ac:spMkLst>
        </pc:spChg>
        <pc:spChg chg="add mod">
          <ac:chgData name="Lance Additon" userId="8a812668-0fb0-4603-94ea-b52bf422e414" providerId="ADAL" clId="{78188EE9-61D0-4D93-BE36-85D40189FDCB}" dt="2022-04-12T15:51:09.592" v="534" actId="14100"/>
          <ac:spMkLst>
            <pc:docMk/>
            <pc:sldMk cId="0" sldId="256"/>
            <ac:spMk id="31" creationId="{9333EBB4-DBC6-43C2-A649-96D0911CF354}"/>
          </ac:spMkLst>
        </pc:spChg>
        <pc:spChg chg="mod">
          <ac:chgData name="Lance Additon" userId="8a812668-0fb0-4603-94ea-b52bf422e414" providerId="ADAL" clId="{78188EE9-61D0-4D93-BE36-85D40189FDCB}" dt="2022-04-12T15:51:36.122" v="541" actId="14100"/>
          <ac:spMkLst>
            <pc:docMk/>
            <pc:sldMk cId="0" sldId="256"/>
            <ac:spMk id="32" creationId="{00000000-0000-0000-0000-000000000000}"/>
          </ac:spMkLst>
        </pc:spChg>
        <pc:spChg chg="add mod">
          <ac:chgData name="Lance Additon" userId="8a812668-0fb0-4603-94ea-b52bf422e414" providerId="ADAL" clId="{78188EE9-61D0-4D93-BE36-85D40189FDCB}" dt="2022-04-12T15:51:15.411" v="535" actId="14100"/>
          <ac:spMkLst>
            <pc:docMk/>
            <pc:sldMk cId="0" sldId="256"/>
            <ac:spMk id="33" creationId="{A4CF6844-C8E4-43A5-A1B0-7AB6477C64D0}"/>
          </ac:spMkLst>
        </pc:spChg>
        <pc:spChg chg="add del mod">
          <ac:chgData name="Lance Additon" userId="8a812668-0fb0-4603-94ea-b52bf422e414" providerId="ADAL" clId="{78188EE9-61D0-4D93-BE36-85D40189FDCB}" dt="2022-04-12T15:47:11.001" v="482" actId="478"/>
          <ac:spMkLst>
            <pc:docMk/>
            <pc:sldMk cId="0" sldId="256"/>
            <ac:spMk id="34" creationId="{E975FA8B-52E3-4721-B0B5-7BF5B1862F02}"/>
          </ac:spMkLst>
        </pc:spChg>
        <pc:spChg chg="add del mod">
          <ac:chgData name="Lance Additon" userId="8a812668-0fb0-4603-94ea-b52bf422e414" providerId="ADAL" clId="{78188EE9-61D0-4D93-BE36-85D40189FDCB}" dt="2022-04-12T15:49:02.865" v="503" actId="478"/>
          <ac:spMkLst>
            <pc:docMk/>
            <pc:sldMk cId="0" sldId="256"/>
            <ac:spMk id="35" creationId="{30D5A3FE-C879-4009-8021-4CD8FE3FBE4D}"/>
          </ac:spMkLst>
        </pc:spChg>
        <pc:spChg chg="add del mod">
          <ac:chgData name="Lance Additon" userId="8a812668-0fb0-4603-94ea-b52bf422e414" providerId="ADAL" clId="{78188EE9-61D0-4D93-BE36-85D40189FDCB}" dt="2022-04-12T15:47:05.981" v="480" actId="478"/>
          <ac:spMkLst>
            <pc:docMk/>
            <pc:sldMk cId="0" sldId="256"/>
            <ac:spMk id="36" creationId="{2E72E37F-9AC6-4974-97C5-64FB2EA14223}"/>
          </ac:spMkLst>
        </pc:spChg>
        <pc:spChg chg="add mod">
          <ac:chgData name="Lance Additon" userId="8a812668-0fb0-4603-94ea-b52bf422e414" providerId="ADAL" clId="{78188EE9-61D0-4D93-BE36-85D40189FDCB}" dt="2022-04-12T15:51:24.381" v="539" actId="1037"/>
          <ac:spMkLst>
            <pc:docMk/>
            <pc:sldMk cId="0" sldId="256"/>
            <ac:spMk id="38" creationId="{4F06B6E1-8FF0-4312-B36A-576FADB470C4}"/>
          </ac:spMkLst>
        </pc:spChg>
        <pc:spChg chg="del">
          <ac:chgData name="Lance Additon" userId="8a812668-0fb0-4603-94ea-b52bf422e414" providerId="ADAL" clId="{78188EE9-61D0-4D93-BE36-85D40189FDCB}" dt="2022-04-12T14:51:50.985" v="65" actId="478"/>
          <ac:spMkLst>
            <pc:docMk/>
            <pc:sldMk cId="0" sldId="256"/>
            <ac:spMk id="59" creationId="{00000000-0000-0000-0000-000000000000}"/>
          </ac:spMkLst>
        </pc:spChg>
        <pc:spChg chg="mod">
          <ac:chgData name="Lance Additon" userId="8a812668-0fb0-4603-94ea-b52bf422e414" providerId="ADAL" clId="{78188EE9-61D0-4D93-BE36-85D40189FDCB}" dt="2022-04-12T15:51:38.728" v="542" actId="14100"/>
          <ac:spMkLst>
            <pc:docMk/>
            <pc:sldMk cId="0" sldId="256"/>
            <ac:spMk id="62" creationId="{00000000-0000-0000-0000-000000000000}"/>
          </ac:spMkLst>
        </pc:spChg>
        <pc:spChg chg="mod">
          <ac:chgData name="Lance Additon" userId="8a812668-0fb0-4603-94ea-b52bf422e414" providerId="ADAL" clId="{78188EE9-61D0-4D93-BE36-85D40189FDCB}" dt="2022-04-12T15:29:47.612" v="187" actId="6549"/>
          <ac:spMkLst>
            <pc:docMk/>
            <pc:sldMk cId="0" sldId="256"/>
            <ac:spMk id="63" creationId="{00000000-0000-0000-0000-000000000000}"/>
          </ac:spMkLst>
        </pc:spChg>
        <pc:grpChg chg="add del mod">
          <ac:chgData name="Lance Additon" userId="8a812668-0fb0-4603-94ea-b52bf422e414" providerId="ADAL" clId="{78188EE9-61D0-4D93-BE36-85D40189FDCB}" dt="2022-04-12T15:28:31.685" v="173" actId="165"/>
          <ac:grpSpMkLst>
            <pc:docMk/>
            <pc:sldMk cId="0" sldId="256"/>
            <ac:grpSpMk id="2" creationId="{BF863F32-16DF-4E7C-8473-4FED62F96EB6}"/>
          </ac:grpSpMkLst>
        </pc:grpChg>
        <pc:cxnChg chg="add mod">
          <ac:chgData name="Lance Additon" userId="8a812668-0fb0-4603-94ea-b52bf422e414" providerId="ADAL" clId="{78188EE9-61D0-4D93-BE36-85D40189FDCB}" dt="2022-04-12T14:52:21.284" v="76" actId="1036"/>
          <ac:cxnSpMkLst>
            <pc:docMk/>
            <pc:sldMk cId="0" sldId="256"/>
            <ac:cxnSpMk id="14" creationId="{C82586F3-CB9D-42D8-9283-C75DB4C6FAAE}"/>
          </ac:cxnSpMkLst>
        </pc:cxnChg>
        <pc:cxnChg chg="add mod ord">
          <ac:chgData name="Lance Additon" userId="8a812668-0fb0-4603-94ea-b52bf422e414" providerId="ADAL" clId="{78188EE9-61D0-4D93-BE36-85D40189FDCB}" dt="2022-04-12T15:28:27.181" v="172" actId="166"/>
          <ac:cxnSpMkLst>
            <pc:docMk/>
            <pc:sldMk cId="0" sldId="256"/>
            <ac:cxnSpMk id="15" creationId="{4119DBF8-713E-4D5A-94E1-BD67CB43CA0B}"/>
          </ac:cxnSpMkLst>
        </pc:cxnChg>
        <pc:cxnChg chg="add mod">
          <ac:chgData name="Lance Additon" userId="8a812668-0fb0-4603-94ea-b52bf422e414" providerId="ADAL" clId="{78188EE9-61D0-4D93-BE36-85D40189FDCB}" dt="2022-04-12T15:43:50.284" v="445" actId="1035"/>
          <ac:cxnSpMkLst>
            <pc:docMk/>
            <pc:sldMk cId="0" sldId="256"/>
            <ac:cxnSpMk id="25" creationId="{5D936EBA-2C97-4CEB-9D19-D393915BCE8B}"/>
          </ac:cxnSpMkLst>
        </pc:cxnChg>
        <pc:cxnChg chg="add mod">
          <ac:chgData name="Lance Additon" userId="8a812668-0fb0-4603-94ea-b52bf422e414" providerId="ADAL" clId="{78188EE9-61D0-4D93-BE36-85D40189FDCB}" dt="2022-04-12T15:51:45.972" v="544" actId="14100"/>
          <ac:cxnSpMkLst>
            <pc:docMk/>
            <pc:sldMk cId="0" sldId="256"/>
            <ac:cxnSpMk id="26" creationId="{7C050016-F267-47E3-9EFD-0F3CCBBFAC43}"/>
          </ac:cxnSpMkLst>
        </pc:cxnChg>
        <pc:cxnChg chg="add del mod">
          <ac:chgData name="Lance Additon" userId="8a812668-0fb0-4603-94ea-b52bf422e414" providerId="ADAL" clId="{78188EE9-61D0-4D93-BE36-85D40189FDCB}" dt="2022-04-12T15:49:02.865" v="503" actId="478"/>
          <ac:cxnSpMkLst>
            <pc:docMk/>
            <pc:sldMk cId="0" sldId="256"/>
            <ac:cxnSpMk id="37" creationId="{1B67EBCD-2881-4E55-9D73-A9A38BFAAE55}"/>
          </ac:cxnSpMkLst>
        </pc:cxnChg>
        <pc:cxnChg chg="add del mod">
          <ac:chgData name="Lance Additon" userId="8a812668-0fb0-4603-94ea-b52bf422e414" providerId="ADAL" clId="{78188EE9-61D0-4D93-BE36-85D40189FDCB}" dt="2022-04-12T15:47:08.763" v="481" actId="478"/>
          <ac:cxnSpMkLst>
            <pc:docMk/>
            <pc:sldMk cId="0" sldId="256"/>
            <ac:cxnSpMk id="39" creationId="{DC98B9E1-C9DD-49D7-907D-DC3827B17EDE}"/>
          </ac:cxnSpMkLst>
        </pc:cxnChg>
        <pc:cxnChg chg="del mod ord">
          <ac:chgData name="Lance Additon" userId="8a812668-0fb0-4603-94ea-b52bf422e414" providerId="ADAL" clId="{78188EE9-61D0-4D93-BE36-85D40189FDCB}" dt="2022-04-12T15:49:55.073" v="509" actId="478"/>
          <ac:cxnSpMkLst>
            <pc:docMk/>
            <pc:sldMk cId="0" sldId="256"/>
            <ac:cxnSpMk id="41" creationId="{00000000-0000-0000-0000-000000000000}"/>
          </ac:cxnSpMkLst>
        </pc:cxnChg>
        <pc:cxnChg chg="add mod">
          <ac:chgData name="Lance Additon" userId="8a812668-0fb0-4603-94ea-b52bf422e414" providerId="ADAL" clId="{78188EE9-61D0-4D93-BE36-85D40189FDCB}" dt="2022-04-12T15:50:23.507" v="529" actId="1076"/>
          <ac:cxnSpMkLst>
            <pc:docMk/>
            <pc:sldMk cId="0" sldId="256"/>
            <ac:cxnSpMk id="42" creationId="{0FD8A1B7-ABA5-4E78-9C52-BC79D0594B61}"/>
          </ac:cxnSpMkLst>
        </pc:cxnChg>
        <pc:cxnChg chg="mod">
          <ac:chgData name="Lance Additon" userId="8a812668-0fb0-4603-94ea-b52bf422e414" providerId="ADAL" clId="{78188EE9-61D0-4D93-BE36-85D40189FDCB}" dt="2022-04-12T15:50:58.639" v="532" actId="14100"/>
          <ac:cxnSpMkLst>
            <pc:docMk/>
            <pc:sldMk cId="0" sldId="256"/>
            <ac:cxnSpMk id="55" creationId="{00000000-0000-0000-0000-000000000000}"/>
          </ac:cxnSpMkLst>
        </pc:cxnChg>
        <pc:cxnChg chg="mod ord">
          <ac:chgData name="Lance Additon" userId="8a812668-0fb0-4603-94ea-b52bf422e414" providerId="ADAL" clId="{78188EE9-61D0-4D93-BE36-85D40189FDCB}" dt="2022-04-12T15:28:27.181" v="172" actId="166"/>
          <ac:cxnSpMkLst>
            <pc:docMk/>
            <pc:sldMk cId="0" sldId="256"/>
            <ac:cxnSpMk id="60" creationId="{00000000-0000-0000-0000-000000000000}"/>
          </ac:cxnSpMkLst>
        </pc:cxnChg>
      </pc:sldChg>
      <pc:sldChg chg="addSp delSp modSp new mod">
        <pc:chgData name="Lance Additon" userId="8a812668-0fb0-4603-94ea-b52bf422e414" providerId="ADAL" clId="{78188EE9-61D0-4D93-BE36-85D40189FDCB}" dt="2022-04-12T18:30:12.376" v="1432" actId="14100"/>
        <pc:sldMkLst>
          <pc:docMk/>
          <pc:sldMk cId="630091801" sldId="257"/>
        </pc:sldMkLst>
        <pc:spChg chg="add mod">
          <ac:chgData name="Lance Additon" userId="8a812668-0fb0-4603-94ea-b52bf422e414" providerId="ADAL" clId="{78188EE9-61D0-4D93-BE36-85D40189FDCB}" dt="2022-04-12T17:58:18.287" v="1187" actId="1076"/>
          <ac:spMkLst>
            <pc:docMk/>
            <pc:sldMk cId="630091801" sldId="257"/>
            <ac:spMk id="2" creationId="{12135AFF-477D-4488-840A-BBA3AB19A459}"/>
          </ac:spMkLst>
        </pc:spChg>
        <pc:spChg chg="del">
          <ac:chgData name="Lance Additon" userId="8a812668-0fb0-4603-94ea-b52bf422e414" providerId="ADAL" clId="{78188EE9-61D0-4D93-BE36-85D40189FDCB}" dt="2022-04-12T15:52:18.267" v="547" actId="478"/>
          <ac:spMkLst>
            <pc:docMk/>
            <pc:sldMk cId="630091801" sldId="257"/>
            <ac:spMk id="2" creationId="{FB583A82-87F6-46F0-BF7B-9A9581C66CDB}"/>
          </ac:spMkLst>
        </pc:spChg>
        <pc:spChg chg="del">
          <ac:chgData name="Lance Additon" userId="8a812668-0fb0-4603-94ea-b52bf422e414" providerId="ADAL" clId="{78188EE9-61D0-4D93-BE36-85D40189FDCB}" dt="2022-04-12T15:52:18.267" v="547" actId="478"/>
          <ac:spMkLst>
            <pc:docMk/>
            <pc:sldMk cId="630091801" sldId="257"/>
            <ac:spMk id="3" creationId="{D38B8FF2-4893-461C-BF62-54543E97B9AA}"/>
          </ac:spMkLst>
        </pc:spChg>
        <pc:spChg chg="add mod">
          <ac:chgData name="Lance Additon" userId="8a812668-0fb0-4603-94ea-b52bf422e414" providerId="ADAL" clId="{78188EE9-61D0-4D93-BE36-85D40189FDCB}" dt="2022-04-12T15:57:47.787" v="665" actId="14100"/>
          <ac:spMkLst>
            <pc:docMk/>
            <pc:sldMk cId="630091801" sldId="257"/>
            <ac:spMk id="4" creationId="{947098D8-14C3-458C-891D-03408EA2EF14}"/>
          </ac:spMkLst>
        </pc:spChg>
        <pc:spChg chg="add mod">
          <ac:chgData name="Lance Additon" userId="8a812668-0fb0-4603-94ea-b52bf422e414" providerId="ADAL" clId="{78188EE9-61D0-4D93-BE36-85D40189FDCB}" dt="2022-04-12T16:16:51.799" v="823" actId="20577"/>
          <ac:spMkLst>
            <pc:docMk/>
            <pc:sldMk cId="630091801" sldId="257"/>
            <ac:spMk id="5" creationId="{37BBCB0D-1477-4BAC-A19F-A41160DF6744}"/>
          </ac:spMkLst>
        </pc:spChg>
        <pc:spChg chg="add mod">
          <ac:chgData name="Lance Additon" userId="8a812668-0fb0-4603-94ea-b52bf422e414" providerId="ADAL" clId="{78188EE9-61D0-4D93-BE36-85D40189FDCB}" dt="2022-04-12T16:18:36.756" v="865" actId="14100"/>
          <ac:spMkLst>
            <pc:docMk/>
            <pc:sldMk cId="630091801" sldId="257"/>
            <ac:spMk id="6" creationId="{186D6A2F-FB40-4347-8663-FF6C0FC39495}"/>
          </ac:spMkLst>
        </pc:spChg>
        <pc:spChg chg="add del mod">
          <ac:chgData name="Lance Additon" userId="8a812668-0fb0-4603-94ea-b52bf422e414" providerId="ADAL" clId="{78188EE9-61D0-4D93-BE36-85D40189FDCB}" dt="2022-04-12T15:58:12.652" v="669" actId="478"/>
          <ac:spMkLst>
            <pc:docMk/>
            <pc:sldMk cId="630091801" sldId="257"/>
            <ac:spMk id="7" creationId="{A12FD625-A392-4A4C-894A-A46A87823E58}"/>
          </ac:spMkLst>
        </pc:spChg>
        <pc:spChg chg="add mod">
          <ac:chgData name="Lance Additon" userId="8a812668-0fb0-4603-94ea-b52bf422e414" providerId="ADAL" clId="{78188EE9-61D0-4D93-BE36-85D40189FDCB}" dt="2022-04-12T18:08:49.998" v="1271" actId="20577"/>
          <ac:spMkLst>
            <pc:docMk/>
            <pc:sldMk cId="630091801" sldId="257"/>
            <ac:spMk id="8" creationId="{69D0CDF1-DBF3-4D5B-A8AB-29141135E3D9}"/>
          </ac:spMkLst>
        </pc:spChg>
        <pc:spChg chg="add mod">
          <ac:chgData name="Lance Additon" userId="8a812668-0fb0-4603-94ea-b52bf422e414" providerId="ADAL" clId="{78188EE9-61D0-4D93-BE36-85D40189FDCB}" dt="2022-04-12T17:33:13.378" v="1092" actId="1036"/>
          <ac:spMkLst>
            <pc:docMk/>
            <pc:sldMk cId="630091801" sldId="257"/>
            <ac:spMk id="11" creationId="{8708EEE7-A2E1-4D20-B499-AEF3927CD2F4}"/>
          </ac:spMkLst>
        </pc:spChg>
        <pc:spChg chg="add mod">
          <ac:chgData name="Lance Additon" userId="8a812668-0fb0-4603-94ea-b52bf422e414" providerId="ADAL" clId="{78188EE9-61D0-4D93-BE36-85D40189FDCB}" dt="2022-04-12T17:33:13.378" v="1092" actId="1036"/>
          <ac:spMkLst>
            <pc:docMk/>
            <pc:sldMk cId="630091801" sldId="257"/>
            <ac:spMk id="15" creationId="{C0E5F403-00AD-4A65-B8C4-BFC58E3370A8}"/>
          </ac:spMkLst>
        </pc:spChg>
        <pc:spChg chg="add del mod">
          <ac:chgData name="Lance Additon" userId="8a812668-0fb0-4603-94ea-b52bf422e414" providerId="ADAL" clId="{78188EE9-61D0-4D93-BE36-85D40189FDCB}" dt="2022-04-12T16:17:55.731" v="843" actId="478"/>
          <ac:spMkLst>
            <pc:docMk/>
            <pc:sldMk cId="630091801" sldId="257"/>
            <ac:spMk id="16" creationId="{24675C2D-B992-474F-9255-77FF9ADC2787}"/>
          </ac:spMkLst>
        </pc:spChg>
        <pc:spChg chg="add mod">
          <ac:chgData name="Lance Additon" userId="8a812668-0fb0-4603-94ea-b52bf422e414" providerId="ADAL" clId="{78188EE9-61D0-4D93-BE36-85D40189FDCB}" dt="2022-04-12T16:17:37.584" v="834" actId="1582"/>
          <ac:spMkLst>
            <pc:docMk/>
            <pc:sldMk cId="630091801" sldId="257"/>
            <ac:spMk id="21" creationId="{5DE4A258-71D8-4CC4-B26E-0490E1B180DB}"/>
          </ac:spMkLst>
        </pc:spChg>
        <pc:spChg chg="add mod">
          <ac:chgData name="Lance Additon" userId="8a812668-0fb0-4603-94ea-b52bf422e414" providerId="ADAL" clId="{78188EE9-61D0-4D93-BE36-85D40189FDCB}" dt="2022-04-12T17:33:13.378" v="1092" actId="1036"/>
          <ac:spMkLst>
            <pc:docMk/>
            <pc:sldMk cId="630091801" sldId="257"/>
            <ac:spMk id="23" creationId="{88F6D81B-1AB6-4CEF-B83F-F5AB7922339A}"/>
          </ac:spMkLst>
        </pc:spChg>
        <pc:spChg chg="add mod">
          <ac:chgData name="Lance Additon" userId="8a812668-0fb0-4603-94ea-b52bf422e414" providerId="ADAL" clId="{78188EE9-61D0-4D93-BE36-85D40189FDCB}" dt="2022-04-12T17:33:13.378" v="1092" actId="1036"/>
          <ac:spMkLst>
            <pc:docMk/>
            <pc:sldMk cId="630091801" sldId="257"/>
            <ac:spMk id="26" creationId="{0D5F84D4-5EAE-41B0-BB71-D9DD9BCFD995}"/>
          </ac:spMkLst>
        </pc:spChg>
        <pc:spChg chg="add mod">
          <ac:chgData name="Lance Additon" userId="8a812668-0fb0-4603-94ea-b52bf422e414" providerId="ADAL" clId="{78188EE9-61D0-4D93-BE36-85D40189FDCB}" dt="2022-04-12T18:27:36.068" v="1405" actId="14100"/>
          <ac:spMkLst>
            <pc:docMk/>
            <pc:sldMk cId="630091801" sldId="257"/>
            <ac:spMk id="28" creationId="{25E5862C-711A-4263-9A6C-7DB5909C3648}"/>
          </ac:spMkLst>
        </pc:spChg>
        <pc:spChg chg="add mod">
          <ac:chgData name="Lance Additon" userId="8a812668-0fb0-4603-94ea-b52bf422e414" providerId="ADAL" clId="{78188EE9-61D0-4D93-BE36-85D40189FDCB}" dt="2022-04-12T18:28:24.634" v="1415" actId="14100"/>
          <ac:spMkLst>
            <pc:docMk/>
            <pc:sldMk cId="630091801" sldId="257"/>
            <ac:spMk id="30" creationId="{01459309-2346-44C7-A520-CFF91792B07E}"/>
          </ac:spMkLst>
        </pc:spChg>
        <pc:spChg chg="add mod">
          <ac:chgData name="Lance Additon" userId="8a812668-0fb0-4603-94ea-b52bf422e414" providerId="ADAL" clId="{78188EE9-61D0-4D93-BE36-85D40189FDCB}" dt="2022-04-12T18:25:11.704" v="1395" actId="1076"/>
          <ac:spMkLst>
            <pc:docMk/>
            <pc:sldMk cId="630091801" sldId="257"/>
            <ac:spMk id="32" creationId="{D61EDB41-D594-4126-89BF-D46FD02BD3E4}"/>
          </ac:spMkLst>
        </pc:spChg>
        <pc:spChg chg="add mod">
          <ac:chgData name="Lance Additon" userId="8a812668-0fb0-4603-94ea-b52bf422e414" providerId="ADAL" clId="{78188EE9-61D0-4D93-BE36-85D40189FDCB}" dt="2022-04-12T17:33:13.378" v="1092" actId="1036"/>
          <ac:spMkLst>
            <pc:docMk/>
            <pc:sldMk cId="630091801" sldId="257"/>
            <ac:spMk id="33" creationId="{3698401C-57F4-4E93-8ED4-6FEF3B620758}"/>
          </ac:spMkLst>
        </pc:spChg>
        <pc:spChg chg="add mod">
          <ac:chgData name="Lance Additon" userId="8a812668-0fb0-4603-94ea-b52bf422e414" providerId="ADAL" clId="{78188EE9-61D0-4D93-BE36-85D40189FDCB}" dt="2022-04-12T17:32:15.234" v="1088" actId="164"/>
          <ac:spMkLst>
            <pc:docMk/>
            <pc:sldMk cId="630091801" sldId="257"/>
            <ac:spMk id="35" creationId="{677B4638-E741-4D8B-830F-5A554BE26756}"/>
          </ac:spMkLst>
        </pc:spChg>
        <pc:spChg chg="add del mod">
          <ac:chgData name="Lance Additon" userId="8a812668-0fb0-4603-94ea-b52bf422e414" providerId="ADAL" clId="{78188EE9-61D0-4D93-BE36-85D40189FDCB}" dt="2022-04-12T18:24:58.648" v="1390" actId="478"/>
          <ac:spMkLst>
            <pc:docMk/>
            <pc:sldMk cId="630091801" sldId="257"/>
            <ac:spMk id="42" creationId="{9B5186B9-C215-494D-A1AF-B0698E0AB9C9}"/>
          </ac:spMkLst>
        </pc:spChg>
        <pc:spChg chg="add mod">
          <ac:chgData name="Lance Additon" userId="8a812668-0fb0-4603-94ea-b52bf422e414" providerId="ADAL" clId="{78188EE9-61D0-4D93-BE36-85D40189FDCB}" dt="2022-04-12T18:26:14.381" v="1404" actId="14100"/>
          <ac:spMkLst>
            <pc:docMk/>
            <pc:sldMk cId="630091801" sldId="257"/>
            <ac:spMk id="58" creationId="{BD4A3034-147B-458C-8C3C-29B96DB8892B}"/>
          </ac:spMkLst>
        </pc:spChg>
        <pc:spChg chg="add del mod">
          <ac:chgData name="Lance Additon" userId="8a812668-0fb0-4603-94ea-b52bf422e414" providerId="ADAL" clId="{78188EE9-61D0-4D93-BE36-85D40189FDCB}" dt="2022-04-12T18:23:31.752" v="1374" actId="478"/>
          <ac:spMkLst>
            <pc:docMk/>
            <pc:sldMk cId="630091801" sldId="257"/>
            <ac:spMk id="59" creationId="{8326FDD1-9D0D-46D3-B67F-F1472D46DEDE}"/>
          </ac:spMkLst>
        </pc:spChg>
        <pc:spChg chg="add mod">
          <ac:chgData name="Lance Additon" userId="8a812668-0fb0-4603-94ea-b52bf422e414" providerId="ADAL" clId="{78188EE9-61D0-4D93-BE36-85D40189FDCB}" dt="2022-04-12T18:28:14.371" v="1414" actId="1076"/>
          <ac:spMkLst>
            <pc:docMk/>
            <pc:sldMk cId="630091801" sldId="257"/>
            <ac:spMk id="79" creationId="{070DDF34-2A05-4222-92B4-32D496761A54}"/>
          </ac:spMkLst>
        </pc:spChg>
        <pc:grpChg chg="add mod">
          <ac:chgData name="Lance Additon" userId="8a812668-0fb0-4603-94ea-b52bf422e414" providerId="ADAL" clId="{78188EE9-61D0-4D93-BE36-85D40189FDCB}" dt="2022-04-12T18:25:09.862" v="1394" actId="1076"/>
          <ac:grpSpMkLst>
            <pc:docMk/>
            <pc:sldMk cId="630091801" sldId="257"/>
            <ac:grpSpMk id="3" creationId="{77406187-E3EA-469A-AA22-537CDAFC8D8A}"/>
          </ac:grpSpMkLst>
        </pc:grpChg>
        <pc:picChg chg="add del">
          <ac:chgData name="Lance Additon" userId="8a812668-0fb0-4603-94ea-b52bf422e414" providerId="ADAL" clId="{78188EE9-61D0-4D93-BE36-85D40189FDCB}" dt="2022-04-12T18:27:53.074" v="1408"/>
          <ac:picMkLst>
            <pc:docMk/>
            <pc:sldMk cId="630091801" sldId="257"/>
            <ac:picMk id="1026" creationId="{35309451-34CA-4EA6-BEB7-09C49649DC3B}"/>
          </ac:picMkLst>
        </pc:picChg>
        <pc:picChg chg="add del">
          <ac:chgData name="Lance Additon" userId="8a812668-0fb0-4603-94ea-b52bf422e414" providerId="ADAL" clId="{78188EE9-61D0-4D93-BE36-85D40189FDCB}" dt="2022-04-12T18:28:05.903" v="1412" actId="478"/>
          <ac:picMkLst>
            <pc:docMk/>
            <pc:sldMk cId="630091801" sldId="257"/>
            <ac:picMk id="1028" creationId="{02C1E71F-E8AE-4B43-BD83-25B7B15F43A3}"/>
          </ac:picMkLst>
        </pc:picChg>
        <pc:cxnChg chg="add mod">
          <ac:chgData name="Lance Additon" userId="8a812668-0fb0-4603-94ea-b52bf422e414" providerId="ADAL" clId="{78188EE9-61D0-4D93-BE36-85D40189FDCB}" dt="2022-04-12T15:59:21.893" v="711" actId="1076"/>
          <ac:cxnSpMkLst>
            <pc:docMk/>
            <pc:sldMk cId="630091801" sldId="257"/>
            <ac:cxnSpMk id="9" creationId="{3588122A-165D-4AAD-A995-E3B4A2B4ABE2}"/>
          </ac:cxnSpMkLst>
        </pc:cxnChg>
        <pc:cxnChg chg="add mod">
          <ac:chgData name="Lance Additon" userId="8a812668-0fb0-4603-94ea-b52bf422e414" providerId="ADAL" clId="{78188EE9-61D0-4D93-BE36-85D40189FDCB}" dt="2022-04-12T15:59:28.971" v="713" actId="1076"/>
          <ac:cxnSpMkLst>
            <pc:docMk/>
            <pc:sldMk cId="630091801" sldId="257"/>
            <ac:cxnSpMk id="10" creationId="{48FDABA6-B3F9-4457-8F5C-143D5A4F455B}"/>
          </ac:cxnSpMkLst>
        </pc:cxnChg>
        <pc:cxnChg chg="add mod">
          <ac:chgData name="Lance Additon" userId="8a812668-0fb0-4603-94ea-b52bf422e414" providerId="ADAL" clId="{78188EE9-61D0-4D93-BE36-85D40189FDCB}" dt="2022-04-12T17:33:32.404" v="1100" actId="1076"/>
          <ac:cxnSpMkLst>
            <pc:docMk/>
            <pc:sldMk cId="630091801" sldId="257"/>
            <ac:cxnSpMk id="12" creationId="{40E510F1-D469-4487-9433-3B06774A369B}"/>
          </ac:cxnSpMkLst>
        </pc:cxnChg>
        <pc:cxnChg chg="add del mod">
          <ac:chgData name="Lance Additon" userId="8a812668-0fb0-4603-94ea-b52bf422e414" providerId="ADAL" clId="{78188EE9-61D0-4D93-BE36-85D40189FDCB}" dt="2022-04-12T18:25:00.352" v="1391" actId="478"/>
          <ac:cxnSpMkLst>
            <pc:docMk/>
            <pc:sldMk cId="630091801" sldId="257"/>
            <ac:cxnSpMk id="16" creationId="{8B782690-AE6C-49C4-BE4F-D18106929175}"/>
          </ac:cxnSpMkLst>
        </pc:cxnChg>
        <pc:cxnChg chg="add mod">
          <ac:chgData name="Lance Additon" userId="8a812668-0fb0-4603-94ea-b52bf422e414" providerId="ADAL" clId="{78188EE9-61D0-4D93-BE36-85D40189FDCB}" dt="2022-04-12T17:33:13.378" v="1092" actId="1036"/>
          <ac:cxnSpMkLst>
            <pc:docMk/>
            <pc:sldMk cId="630091801" sldId="257"/>
            <ac:cxnSpMk id="17" creationId="{2767161C-BCFC-488E-B661-0EEC836C5C43}"/>
          </ac:cxnSpMkLst>
        </pc:cxnChg>
        <pc:cxnChg chg="add mod">
          <ac:chgData name="Lance Additon" userId="8a812668-0fb0-4603-94ea-b52bf422e414" providerId="ADAL" clId="{78188EE9-61D0-4D93-BE36-85D40189FDCB}" dt="2022-04-12T16:15:57.664" v="812" actId="14100"/>
          <ac:cxnSpMkLst>
            <pc:docMk/>
            <pc:sldMk cId="630091801" sldId="257"/>
            <ac:cxnSpMk id="18" creationId="{057E3487-EA2B-4054-B46B-80439F1BC012}"/>
          </ac:cxnSpMkLst>
        </pc:cxnChg>
        <pc:cxnChg chg="add mod">
          <ac:chgData name="Lance Additon" userId="8a812668-0fb0-4603-94ea-b52bf422e414" providerId="ADAL" clId="{78188EE9-61D0-4D93-BE36-85D40189FDCB}" dt="2022-04-12T16:16:05.115" v="814" actId="1076"/>
          <ac:cxnSpMkLst>
            <pc:docMk/>
            <pc:sldMk cId="630091801" sldId="257"/>
            <ac:cxnSpMk id="20" creationId="{390C0145-D556-40EA-A418-E4BA57C32F77}"/>
          </ac:cxnSpMkLst>
        </pc:cxnChg>
        <pc:cxnChg chg="add mod">
          <ac:chgData name="Lance Additon" userId="8a812668-0fb0-4603-94ea-b52bf422e414" providerId="ADAL" clId="{78188EE9-61D0-4D93-BE36-85D40189FDCB}" dt="2022-04-12T16:17:27.720" v="832" actId="1076"/>
          <ac:cxnSpMkLst>
            <pc:docMk/>
            <pc:sldMk cId="630091801" sldId="257"/>
            <ac:cxnSpMk id="22" creationId="{E7795620-86E6-472D-A1F6-480F100C67FD}"/>
          </ac:cxnSpMkLst>
        </pc:cxnChg>
        <pc:cxnChg chg="add mod">
          <ac:chgData name="Lance Additon" userId="8a812668-0fb0-4603-94ea-b52bf422e414" providerId="ADAL" clId="{78188EE9-61D0-4D93-BE36-85D40189FDCB}" dt="2022-04-12T17:33:35.846" v="1101" actId="1076"/>
          <ac:cxnSpMkLst>
            <pc:docMk/>
            <pc:sldMk cId="630091801" sldId="257"/>
            <ac:cxnSpMk id="24" creationId="{6A50B38E-5516-49C4-AB84-D219385CB9D2}"/>
          </ac:cxnSpMkLst>
        </pc:cxnChg>
        <pc:cxnChg chg="add mod">
          <ac:chgData name="Lance Additon" userId="8a812668-0fb0-4603-94ea-b52bf422e414" providerId="ADAL" clId="{78188EE9-61D0-4D93-BE36-85D40189FDCB}" dt="2022-04-12T16:18:45.539" v="867" actId="1076"/>
          <ac:cxnSpMkLst>
            <pc:docMk/>
            <pc:sldMk cId="630091801" sldId="257"/>
            <ac:cxnSpMk id="25" creationId="{B76B515C-DE68-4C29-B096-FF6E68E2500E}"/>
          </ac:cxnSpMkLst>
        </pc:cxnChg>
        <pc:cxnChg chg="add mod">
          <ac:chgData name="Lance Additon" userId="8a812668-0fb0-4603-94ea-b52bf422e414" providerId="ADAL" clId="{78188EE9-61D0-4D93-BE36-85D40189FDCB}" dt="2022-04-12T17:33:46.089" v="1103" actId="14100"/>
          <ac:cxnSpMkLst>
            <pc:docMk/>
            <pc:sldMk cId="630091801" sldId="257"/>
            <ac:cxnSpMk id="27" creationId="{E2811EA2-F85F-4825-A6E5-DE7139949ED5}"/>
          </ac:cxnSpMkLst>
        </pc:cxnChg>
        <pc:cxnChg chg="add mod">
          <ac:chgData name="Lance Additon" userId="8a812668-0fb0-4603-94ea-b52bf422e414" providerId="ADAL" clId="{78188EE9-61D0-4D93-BE36-85D40189FDCB}" dt="2022-04-12T17:33:13.378" v="1092" actId="1036"/>
          <ac:cxnSpMkLst>
            <pc:docMk/>
            <pc:sldMk cId="630091801" sldId="257"/>
            <ac:cxnSpMk id="29" creationId="{B554F64A-8650-4467-97D9-771DFA30160B}"/>
          </ac:cxnSpMkLst>
        </pc:cxnChg>
        <pc:cxnChg chg="add mod">
          <ac:chgData name="Lance Additon" userId="8a812668-0fb0-4603-94ea-b52bf422e414" providerId="ADAL" clId="{78188EE9-61D0-4D93-BE36-85D40189FDCB}" dt="2022-04-12T17:33:13.378" v="1092" actId="1036"/>
          <ac:cxnSpMkLst>
            <pc:docMk/>
            <pc:sldMk cId="630091801" sldId="257"/>
            <ac:cxnSpMk id="31" creationId="{C7B5FF43-49E4-4EA8-9FDA-8B8E4C6AA0A3}"/>
          </ac:cxnSpMkLst>
        </pc:cxnChg>
        <pc:cxnChg chg="add mod">
          <ac:chgData name="Lance Additon" userId="8a812668-0fb0-4603-94ea-b52bf422e414" providerId="ADAL" clId="{78188EE9-61D0-4D93-BE36-85D40189FDCB}" dt="2022-04-12T17:33:13.378" v="1092" actId="1036"/>
          <ac:cxnSpMkLst>
            <pc:docMk/>
            <pc:sldMk cId="630091801" sldId="257"/>
            <ac:cxnSpMk id="34" creationId="{0E8E5A77-4130-40A2-AD34-E892BA10BF05}"/>
          </ac:cxnSpMkLst>
        </pc:cxnChg>
        <pc:cxnChg chg="add del mod">
          <ac:chgData name="Lance Additon" userId="8a812668-0fb0-4603-94ea-b52bf422e414" providerId="ADAL" clId="{78188EE9-61D0-4D93-BE36-85D40189FDCB}" dt="2022-04-12T18:01:07.985" v="1218" actId="478"/>
          <ac:cxnSpMkLst>
            <pc:docMk/>
            <pc:sldMk cId="630091801" sldId="257"/>
            <ac:cxnSpMk id="39" creationId="{BF02353F-65DC-45E5-AEED-78B1A0C99513}"/>
          </ac:cxnSpMkLst>
        </pc:cxnChg>
        <pc:cxnChg chg="add del mod">
          <ac:chgData name="Lance Additon" userId="8a812668-0fb0-4603-94ea-b52bf422e414" providerId="ADAL" clId="{78188EE9-61D0-4D93-BE36-85D40189FDCB}" dt="2022-04-12T18:01:17.208" v="1220" actId="478"/>
          <ac:cxnSpMkLst>
            <pc:docMk/>
            <pc:sldMk cId="630091801" sldId="257"/>
            <ac:cxnSpMk id="41" creationId="{FA16D4C2-235E-400E-BE6E-77F97B7D5843}"/>
          </ac:cxnSpMkLst>
        </pc:cxnChg>
        <pc:cxnChg chg="add del">
          <ac:chgData name="Lance Additon" userId="8a812668-0fb0-4603-94ea-b52bf422e414" providerId="ADAL" clId="{78188EE9-61D0-4D93-BE36-85D40189FDCB}" dt="2022-04-12T18:01:45.939" v="1225" actId="478"/>
          <ac:cxnSpMkLst>
            <pc:docMk/>
            <pc:sldMk cId="630091801" sldId="257"/>
            <ac:cxnSpMk id="44" creationId="{B2D2B03A-CDBD-4B46-82FE-84ECADDCC89B}"/>
          </ac:cxnSpMkLst>
        </pc:cxnChg>
        <pc:cxnChg chg="add del mod">
          <ac:chgData name="Lance Additon" userId="8a812668-0fb0-4603-94ea-b52bf422e414" providerId="ADAL" clId="{78188EE9-61D0-4D93-BE36-85D40189FDCB}" dt="2022-04-12T18:02:17.528" v="1228" actId="478"/>
          <ac:cxnSpMkLst>
            <pc:docMk/>
            <pc:sldMk cId="630091801" sldId="257"/>
            <ac:cxnSpMk id="46" creationId="{AF8940B2-AE8A-43BB-B2F6-5F6DCD135AD0}"/>
          </ac:cxnSpMkLst>
        </pc:cxnChg>
        <pc:cxnChg chg="add del mod">
          <ac:chgData name="Lance Additon" userId="8a812668-0fb0-4603-94ea-b52bf422e414" providerId="ADAL" clId="{78188EE9-61D0-4D93-BE36-85D40189FDCB}" dt="2022-04-12T18:24:51.447" v="1386" actId="478"/>
          <ac:cxnSpMkLst>
            <pc:docMk/>
            <pc:sldMk cId="630091801" sldId="257"/>
            <ac:cxnSpMk id="48" creationId="{D84CD172-5B43-4E08-89BF-B6E3EAF49850}"/>
          </ac:cxnSpMkLst>
        </pc:cxnChg>
        <pc:cxnChg chg="add del mod">
          <ac:chgData name="Lance Additon" userId="8a812668-0fb0-4603-94ea-b52bf422e414" providerId="ADAL" clId="{78188EE9-61D0-4D93-BE36-85D40189FDCB}" dt="2022-04-12T18:24:52.261" v="1387" actId="478"/>
          <ac:cxnSpMkLst>
            <pc:docMk/>
            <pc:sldMk cId="630091801" sldId="257"/>
            <ac:cxnSpMk id="49" creationId="{F747894D-3F53-419B-87DD-BDB864CD9938}"/>
          </ac:cxnSpMkLst>
        </pc:cxnChg>
        <pc:cxnChg chg="add del mod">
          <ac:chgData name="Lance Additon" userId="8a812668-0fb0-4603-94ea-b52bf422e414" providerId="ADAL" clId="{78188EE9-61D0-4D93-BE36-85D40189FDCB}" dt="2022-04-12T18:24:52.807" v="1388" actId="478"/>
          <ac:cxnSpMkLst>
            <pc:docMk/>
            <pc:sldMk cId="630091801" sldId="257"/>
            <ac:cxnSpMk id="50" creationId="{406F7CE8-A09D-453C-A419-45E524576AEB}"/>
          </ac:cxnSpMkLst>
        </pc:cxnChg>
        <pc:cxnChg chg="add del mod">
          <ac:chgData name="Lance Additon" userId="8a812668-0fb0-4603-94ea-b52bf422e414" providerId="ADAL" clId="{78188EE9-61D0-4D93-BE36-85D40189FDCB}" dt="2022-04-12T18:24:53.807" v="1389" actId="478"/>
          <ac:cxnSpMkLst>
            <pc:docMk/>
            <pc:sldMk cId="630091801" sldId="257"/>
            <ac:cxnSpMk id="51" creationId="{7FF680FC-46E4-44D3-B6E3-8BA9D68B61B6}"/>
          </ac:cxnSpMkLst>
        </pc:cxnChg>
        <pc:cxnChg chg="add del mod">
          <ac:chgData name="Lance Additon" userId="8a812668-0fb0-4603-94ea-b52bf422e414" providerId="ADAL" clId="{78188EE9-61D0-4D93-BE36-85D40189FDCB}" dt="2022-04-12T18:24:34.056" v="1382" actId="478"/>
          <ac:cxnSpMkLst>
            <pc:docMk/>
            <pc:sldMk cId="630091801" sldId="257"/>
            <ac:cxnSpMk id="60" creationId="{373EBD91-2EDA-467A-AF14-2C09A0848FBB}"/>
          </ac:cxnSpMkLst>
        </pc:cxnChg>
        <pc:cxnChg chg="add del mod">
          <ac:chgData name="Lance Additon" userId="8a812668-0fb0-4603-94ea-b52bf422e414" providerId="ADAL" clId="{78188EE9-61D0-4D93-BE36-85D40189FDCB}" dt="2022-04-12T18:24:02.153" v="1377" actId="478"/>
          <ac:cxnSpMkLst>
            <pc:docMk/>
            <pc:sldMk cId="630091801" sldId="257"/>
            <ac:cxnSpMk id="63" creationId="{C3596DCA-6384-4209-AB53-EEEB77D3DC8C}"/>
          </ac:cxnSpMkLst>
        </pc:cxnChg>
        <pc:cxnChg chg="add del mod">
          <ac:chgData name="Lance Additon" userId="8a812668-0fb0-4603-94ea-b52bf422e414" providerId="ADAL" clId="{78188EE9-61D0-4D93-BE36-85D40189FDCB}" dt="2022-04-12T18:24:03.413" v="1378" actId="478"/>
          <ac:cxnSpMkLst>
            <pc:docMk/>
            <pc:sldMk cId="630091801" sldId="257"/>
            <ac:cxnSpMk id="66" creationId="{6104F28D-D56D-49AD-94EB-35F506E69B88}"/>
          </ac:cxnSpMkLst>
        </pc:cxnChg>
        <pc:cxnChg chg="add del mod">
          <ac:chgData name="Lance Additon" userId="8a812668-0fb0-4603-94ea-b52bf422e414" providerId="ADAL" clId="{78188EE9-61D0-4D93-BE36-85D40189FDCB}" dt="2022-04-12T18:09:17.051" v="1277" actId="478"/>
          <ac:cxnSpMkLst>
            <pc:docMk/>
            <pc:sldMk cId="630091801" sldId="257"/>
            <ac:cxnSpMk id="69" creationId="{52A4560C-30BD-44B3-AC43-71A3F1F6DEC7}"/>
          </ac:cxnSpMkLst>
        </pc:cxnChg>
        <pc:cxnChg chg="add del mod">
          <ac:chgData name="Lance Additon" userId="8a812668-0fb0-4603-94ea-b52bf422e414" providerId="ADAL" clId="{78188EE9-61D0-4D93-BE36-85D40189FDCB}" dt="2022-04-12T18:23:33.134" v="1375" actId="478"/>
          <ac:cxnSpMkLst>
            <pc:docMk/>
            <pc:sldMk cId="630091801" sldId="257"/>
            <ac:cxnSpMk id="73" creationId="{003CA401-9F61-4BCF-BE54-5A7FD29139DB}"/>
          </ac:cxnSpMkLst>
        </pc:cxnChg>
        <pc:cxnChg chg="add mod">
          <ac:chgData name="Lance Additon" userId="8a812668-0fb0-4603-94ea-b52bf422e414" providerId="ADAL" clId="{78188EE9-61D0-4D93-BE36-85D40189FDCB}" dt="2022-04-12T18:28:56.080" v="1419" actId="692"/>
          <ac:cxnSpMkLst>
            <pc:docMk/>
            <pc:sldMk cId="630091801" sldId="257"/>
            <ac:cxnSpMk id="78" creationId="{871D0A78-198A-44CC-9F92-277E511A9988}"/>
          </ac:cxnSpMkLst>
        </pc:cxnChg>
        <pc:cxnChg chg="add mod">
          <ac:chgData name="Lance Additon" userId="8a812668-0fb0-4603-94ea-b52bf422e414" providerId="ADAL" clId="{78188EE9-61D0-4D93-BE36-85D40189FDCB}" dt="2022-04-12T18:29:20.745" v="1423" actId="14100"/>
          <ac:cxnSpMkLst>
            <pc:docMk/>
            <pc:sldMk cId="630091801" sldId="257"/>
            <ac:cxnSpMk id="82" creationId="{2283842E-6B97-4F51-802A-4AB074DF1FDD}"/>
          </ac:cxnSpMkLst>
        </pc:cxnChg>
        <pc:cxnChg chg="add mod">
          <ac:chgData name="Lance Additon" userId="8a812668-0fb0-4603-94ea-b52bf422e414" providerId="ADAL" clId="{78188EE9-61D0-4D93-BE36-85D40189FDCB}" dt="2022-04-12T18:29:52.723" v="1427" actId="692"/>
          <ac:cxnSpMkLst>
            <pc:docMk/>
            <pc:sldMk cId="630091801" sldId="257"/>
            <ac:cxnSpMk id="84" creationId="{7B4D3354-209F-4BED-BFD0-57367CC98814}"/>
          </ac:cxnSpMkLst>
        </pc:cxnChg>
        <pc:cxnChg chg="add mod">
          <ac:chgData name="Lance Additon" userId="8a812668-0fb0-4603-94ea-b52bf422e414" providerId="ADAL" clId="{78188EE9-61D0-4D93-BE36-85D40189FDCB}" dt="2022-04-12T18:30:12.376" v="1432" actId="14100"/>
          <ac:cxnSpMkLst>
            <pc:docMk/>
            <pc:sldMk cId="630091801" sldId="257"/>
            <ac:cxnSpMk id="87" creationId="{674CED81-89FA-4828-B69A-2B02E14DD5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6EE2-164E-474A-BF99-947FA9C4F2B5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A1F5-7E9C-432B-8484-B4480C327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76200"/>
            <a:ext cx="990600" cy="228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Start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" y="762000"/>
            <a:ext cx="7620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Movement</a:t>
            </a:r>
          </a:p>
          <a:p>
            <a:pPr algn="ctr"/>
            <a:r>
              <a:rPr lang="en-US" sz="600" dirty="0"/>
              <a:t>Move 30 min</a:t>
            </a:r>
          </a:p>
          <a:p>
            <a:pPr algn="ctr"/>
            <a:endParaRPr lang="en-US" sz="600" dirty="0"/>
          </a:p>
          <a:p>
            <a:pPr algn="ctr"/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877093" y="762000"/>
            <a:ext cx="1104107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Movement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Move 3 min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aircraft launch/land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mine strike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Torpedo/missile damage</a:t>
            </a:r>
          </a:p>
        </p:txBody>
      </p:sp>
      <p:cxnSp>
        <p:nvCxnSpPr>
          <p:cNvPr id="55" name="Straight Connector 54"/>
          <p:cNvCxnSpPr>
            <a:cxnSpLocks/>
            <a:endCxn id="20" idx="0"/>
          </p:cNvCxnSpPr>
          <p:nvPr/>
        </p:nvCxnSpPr>
        <p:spPr>
          <a:xfrm rot="5400000">
            <a:off x="419894" y="723900"/>
            <a:ext cx="75406" cy="794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1410494" y="723106"/>
            <a:ext cx="75406" cy="794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77093" y="1371600"/>
            <a:ext cx="1104107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Planned Fire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Weapons fired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Detectability change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6200" y="1981200"/>
            <a:ext cx="1905000" cy="5334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586F3-CB9D-42D8-9283-C75DB4C6FAAE}"/>
              </a:ext>
            </a:extLst>
          </p:cNvPr>
          <p:cNvCxnSpPr/>
          <p:nvPr/>
        </p:nvCxnSpPr>
        <p:spPr>
          <a:xfrm rot="5400000">
            <a:off x="1410494" y="1333500"/>
            <a:ext cx="75406" cy="794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2F6DE-573F-4BAF-818A-AC5A548AADF0}"/>
              </a:ext>
            </a:extLst>
          </p:cNvPr>
          <p:cNvSpPr/>
          <p:nvPr/>
        </p:nvSpPr>
        <p:spPr>
          <a:xfrm>
            <a:off x="83671" y="1981200"/>
            <a:ext cx="754529" cy="533400"/>
          </a:xfrm>
          <a:prstGeom prst="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  <a:p>
            <a:pPr algn="ctr"/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1E96C-6617-491C-8549-3B340306890B}"/>
              </a:ext>
            </a:extLst>
          </p:cNvPr>
          <p:cNvSpPr/>
          <p:nvPr/>
        </p:nvSpPr>
        <p:spPr>
          <a:xfrm>
            <a:off x="1027906" y="1981200"/>
            <a:ext cx="951706" cy="533400"/>
          </a:xfrm>
          <a:prstGeom prst="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9DBF8-713E-4D5A-94E1-BD67CB43CA0B}"/>
              </a:ext>
            </a:extLst>
          </p:cNvPr>
          <p:cNvCxnSpPr/>
          <p:nvPr/>
        </p:nvCxnSpPr>
        <p:spPr>
          <a:xfrm rot="5400000">
            <a:off x="1410494" y="1943100"/>
            <a:ext cx="75406" cy="794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57994" y="1295400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2359940-6064-4B56-8805-391468C49C48}"/>
              </a:ext>
            </a:extLst>
          </p:cNvPr>
          <p:cNvSpPr/>
          <p:nvPr/>
        </p:nvSpPr>
        <p:spPr>
          <a:xfrm>
            <a:off x="682137" y="1991868"/>
            <a:ext cx="613263" cy="521208"/>
          </a:xfrm>
          <a:prstGeom prst="rect">
            <a:avLst/>
          </a:prstGeom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C5AA-1B94-4C45-9472-1C205141363D}"/>
              </a:ext>
            </a:extLst>
          </p:cNvPr>
          <p:cNvSpPr txBox="1"/>
          <p:nvPr/>
        </p:nvSpPr>
        <p:spPr>
          <a:xfrm>
            <a:off x="91227" y="1991868"/>
            <a:ext cx="1874520" cy="512064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900" b="1" dirty="0"/>
              <a:t>Detection</a:t>
            </a:r>
            <a:r>
              <a:rPr lang="en-US" sz="2000" b="1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800" dirty="0"/>
              <a:t> </a:t>
            </a:r>
            <a:r>
              <a:rPr lang="en-US" sz="600" dirty="0"/>
              <a:t>check if enemies in range. Once in range switch to tactical turns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Check for detection of all threats.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62307-8A66-4189-B382-488D9E244969}"/>
              </a:ext>
            </a:extLst>
          </p:cNvPr>
          <p:cNvSpPr/>
          <p:nvPr/>
        </p:nvSpPr>
        <p:spPr>
          <a:xfrm>
            <a:off x="877093" y="2590006"/>
            <a:ext cx="1092761" cy="359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Reaction Fire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 Weapons that have not been fired may do so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2D0AE-BED6-40A8-B628-7B57CE357B82}"/>
              </a:ext>
            </a:extLst>
          </p:cNvPr>
          <p:cNvSpPr/>
          <p:nvPr/>
        </p:nvSpPr>
        <p:spPr>
          <a:xfrm>
            <a:off x="877093" y="3026940"/>
            <a:ext cx="1092761" cy="40206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Resolution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Fire/flooding is resolved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Dmg control die is rolled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936EBA-2C97-4CEB-9D19-D393915BCE8B}"/>
              </a:ext>
            </a:extLst>
          </p:cNvPr>
          <p:cNvCxnSpPr/>
          <p:nvPr/>
        </p:nvCxnSpPr>
        <p:spPr>
          <a:xfrm rot="5400000">
            <a:off x="1410494" y="2551906"/>
            <a:ext cx="75406" cy="794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050016-F267-47E3-9EFD-0F3CCBBFAC4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423474" y="2949714"/>
            <a:ext cx="0" cy="77226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333EBB4-DBC6-43C2-A649-96D0911CF354}"/>
              </a:ext>
            </a:extLst>
          </p:cNvPr>
          <p:cNvSpPr/>
          <p:nvPr/>
        </p:nvSpPr>
        <p:spPr>
          <a:xfrm>
            <a:off x="83671" y="379476"/>
            <a:ext cx="762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CF6844-C8E4-43A5-A1B0-7AB6477C64D0}"/>
              </a:ext>
            </a:extLst>
          </p:cNvPr>
          <p:cNvSpPr/>
          <p:nvPr/>
        </p:nvSpPr>
        <p:spPr>
          <a:xfrm>
            <a:off x="845671" y="378707"/>
            <a:ext cx="114141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06B6E1-8FF0-4312-B36A-576FADB470C4}"/>
              </a:ext>
            </a:extLst>
          </p:cNvPr>
          <p:cNvSpPr/>
          <p:nvPr/>
        </p:nvSpPr>
        <p:spPr>
          <a:xfrm>
            <a:off x="609600" y="393192"/>
            <a:ext cx="460863" cy="283464"/>
          </a:xfrm>
          <a:prstGeom prst="rect">
            <a:avLst/>
          </a:prstGeom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6F66F-D58D-4FAF-84DA-A58AE070BC3A}"/>
              </a:ext>
            </a:extLst>
          </p:cNvPr>
          <p:cNvSpPr txBox="1"/>
          <p:nvPr/>
        </p:nvSpPr>
        <p:spPr>
          <a:xfrm>
            <a:off x="518160" y="384765"/>
            <a:ext cx="1005840" cy="292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Plotting</a:t>
            </a:r>
          </a:p>
          <a:p>
            <a:pPr algn="ctr"/>
            <a:r>
              <a:rPr lang="en-US" sz="600" dirty="0"/>
              <a:t>Log movement, plan fire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8A1B7-ABA5-4E78-9C52-BC79D0594B61}"/>
              </a:ext>
            </a:extLst>
          </p:cNvPr>
          <p:cNvCxnSpPr>
            <a:cxnSpLocks/>
          </p:cNvCxnSpPr>
          <p:nvPr/>
        </p:nvCxnSpPr>
        <p:spPr>
          <a:xfrm flipH="1">
            <a:off x="1035377" y="310538"/>
            <a:ext cx="1325" cy="7288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5FBDD53-6CE1-4414-98C3-DFB756A995B1}"/>
              </a:ext>
            </a:extLst>
          </p:cNvPr>
          <p:cNvSpPr/>
          <p:nvPr/>
        </p:nvSpPr>
        <p:spPr>
          <a:xfrm>
            <a:off x="21208" y="2852925"/>
            <a:ext cx="9046592" cy="33192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5C122A-BC1C-4D34-8F16-E88CE3FE764B}"/>
              </a:ext>
            </a:extLst>
          </p:cNvPr>
          <p:cNvSpPr/>
          <p:nvPr/>
        </p:nvSpPr>
        <p:spPr>
          <a:xfrm>
            <a:off x="1719856" y="12913"/>
            <a:ext cx="3927484" cy="2788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615BB3-FDF0-409E-BDBC-D1F28ACF10D7}"/>
              </a:ext>
            </a:extLst>
          </p:cNvPr>
          <p:cNvSpPr/>
          <p:nvPr/>
        </p:nvSpPr>
        <p:spPr>
          <a:xfrm>
            <a:off x="21208" y="12913"/>
            <a:ext cx="1645440" cy="19545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098D8-14C3-458C-891D-03408EA2EF14}"/>
              </a:ext>
            </a:extLst>
          </p:cNvPr>
          <p:cNvSpPr/>
          <p:nvPr/>
        </p:nvSpPr>
        <p:spPr>
          <a:xfrm>
            <a:off x="76200" y="304800"/>
            <a:ext cx="381000" cy="1524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Ships</a:t>
            </a:r>
            <a:endParaRPr lang="en-US" sz="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CB0D-1477-4BAC-A19F-A41160DF6744}"/>
              </a:ext>
            </a:extLst>
          </p:cNvPr>
          <p:cNvSpPr/>
          <p:nvPr/>
        </p:nvSpPr>
        <p:spPr>
          <a:xfrm>
            <a:off x="533400" y="304800"/>
            <a:ext cx="635118" cy="15240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Aircraft</a:t>
            </a:r>
            <a:endParaRPr lang="en-US" sz="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D6A2F-FB40-4347-8663-FF6C0FC39495}"/>
              </a:ext>
            </a:extLst>
          </p:cNvPr>
          <p:cNvSpPr/>
          <p:nvPr/>
        </p:nvSpPr>
        <p:spPr>
          <a:xfrm>
            <a:off x="76199" y="42690"/>
            <a:ext cx="1540645" cy="152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Plot Movement</a:t>
            </a:r>
            <a:endParaRPr lang="en-US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0CDF1-DBF3-4D5B-A8AB-29141135E3D9}"/>
              </a:ext>
            </a:extLst>
          </p:cNvPr>
          <p:cNvSpPr/>
          <p:nvPr/>
        </p:nvSpPr>
        <p:spPr>
          <a:xfrm>
            <a:off x="76200" y="533400"/>
            <a:ext cx="1544218" cy="3345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Course / Speed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88122A-165D-4AAD-A995-E3B4A2B4ABE2}"/>
              </a:ext>
            </a:extLst>
          </p:cNvPr>
          <p:cNvCxnSpPr>
            <a:cxnSpLocks/>
          </p:cNvCxnSpPr>
          <p:nvPr/>
        </p:nvCxnSpPr>
        <p:spPr>
          <a:xfrm flipH="1">
            <a:off x="266700" y="460513"/>
            <a:ext cx="1325" cy="7288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DABA6-B3F9-4457-8F5C-143D5A4F455B}"/>
              </a:ext>
            </a:extLst>
          </p:cNvPr>
          <p:cNvCxnSpPr>
            <a:cxnSpLocks/>
          </p:cNvCxnSpPr>
          <p:nvPr/>
        </p:nvCxnSpPr>
        <p:spPr>
          <a:xfrm flipH="1">
            <a:off x="849634" y="457200"/>
            <a:ext cx="1325" cy="7288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8EEE7-A2E1-4D20-B499-AEF3927CD2F4}"/>
              </a:ext>
            </a:extLst>
          </p:cNvPr>
          <p:cNvSpPr/>
          <p:nvPr/>
        </p:nvSpPr>
        <p:spPr>
          <a:xfrm>
            <a:off x="533400" y="945949"/>
            <a:ext cx="635118" cy="15240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Altitude</a:t>
            </a:r>
            <a:endParaRPr lang="en-US" sz="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E510F1-D469-4487-9433-3B06774A369B}"/>
              </a:ext>
            </a:extLst>
          </p:cNvPr>
          <p:cNvCxnSpPr>
            <a:cxnSpLocks/>
          </p:cNvCxnSpPr>
          <p:nvPr/>
        </p:nvCxnSpPr>
        <p:spPr>
          <a:xfrm>
            <a:off x="855193" y="873062"/>
            <a:ext cx="0" cy="7288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0E5F403-00AD-4A65-B8C4-BFC58E3370A8}"/>
              </a:ext>
            </a:extLst>
          </p:cNvPr>
          <p:cNvSpPr/>
          <p:nvPr/>
        </p:nvSpPr>
        <p:spPr>
          <a:xfrm>
            <a:off x="533400" y="1169759"/>
            <a:ext cx="635118" cy="17373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Amount of climb</a:t>
            </a:r>
            <a:endParaRPr lang="en-US" sz="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67161C-BCFC-488E-B661-0EEC836C5C43}"/>
              </a:ext>
            </a:extLst>
          </p:cNvPr>
          <p:cNvCxnSpPr>
            <a:cxnSpLocks/>
          </p:cNvCxnSpPr>
          <p:nvPr/>
        </p:nvCxnSpPr>
        <p:spPr>
          <a:xfrm>
            <a:off x="856979" y="1098349"/>
            <a:ext cx="0" cy="7288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7E3487-EA2B-4054-B46B-80439F1BC01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66700" y="198503"/>
            <a:ext cx="1785" cy="10629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0C0145-D556-40EA-A418-E4BA57C32F77}"/>
              </a:ext>
            </a:extLst>
          </p:cNvPr>
          <p:cNvCxnSpPr>
            <a:cxnSpLocks/>
          </p:cNvCxnSpPr>
          <p:nvPr/>
        </p:nvCxnSpPr>
        <p:spPr>
          <a:xfrm flipH="1">
            <a:off x="855194" y="201816"/>
            <a:ext cx="1785" cy="10629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DE4A258-71D8-4CC4-B26E-0490E1B180DB}"/>
              </a:ext>
            </a:extLst>
          </p:cNvPr>
          <p:cNvSpPr/>
          <p:nvPr/>
        </p:nvSpPr>
        <p:spPr>
          <a:xfrm>
            <a:off x="1242068" y="306816"/>
            <a:ext cx="381000" cy="15240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Subs</a:t>
            </a:r>
            <a:endParaRPr lang="en-US" sz="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795620-86E6-472D-A1F6-480F100C67FD}"/>
              </a:ext>
            </a:extLst>
          </p:cNvPr>
          <p:cNvCxnSpPr>
            <a:cxnSpLocks/>
          </p:cNvCxnSpPr>
          <p:nvPr/>
        </p:nvCxnSpPr>
        <p:spPr>
          <a:xfrm flipH="1">
            <a:off x="1432568" y="461890"/>
            <a:ext cx="1325" cy="7288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8F6D81B-1AB6-4CEF-B83F-F5AB7922339A}"/>
              </a:ext>
            </a:extLst>
          </p:cNvPr>
          <p:cNvSpPr/>
          <p:nvPr/>
        </p:nvSpPr>
        <p:spPr>
          <a:xfrm>
            <a:off x="1242068" y="951637"/>
            <a:ext cx="381000" cy="15240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Depth</a:t>
            </a:r>
            <a:endParaRPr lang="en-US" sz="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50B38E-5516-49C4-AB84-D219385CB9D2}"/>
              </a:ext>
            </a:extLst>
          </p:cNvPr>
          <p:cNvCxnSpPr>
            <a:cxnSpLocks/>
          </p:cNvCxnSpPr>
          <p:nvPr/>
        </p:nvCxnSpPr>
        <p:spPr>
          <a:xfrm flipH="1">
            <a:off x="1443098" y="869922"/>
            <a:ext cx="1325" cy="7288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6B515C-DE68-4C29-B096-FF6E68E2500E}"/>
              </a:ext>
            </a:extLst>
          </p:cNvPr>
          <p:cNvCxnSpPr>
            <a:cxnSpLocks/>
          </p:cNvCxnSpPr>
          <p:nvPr/>
        </p:nvCxnSpPr>
        <p:spPr>
          <a:xfrm flipH="1">
            <a:off x="1442729" y="202933"/>
            <a:ext cx="1785" cy="10629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5F84D4-5EAE-41B0-BB71-D9DD9BCFD995}"/>
              </a:ext>
            </a:extLst>
          </p:cNvPr>
          <p:cNvSpPr/>
          <p:nvPr/>
        </p:nvSpPr>
        <p:spPr>
          <a:xfrm>
            <a:off x="84871" y="1482662"/>
            <a:ext cx="1540645" cy="152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Plot Orders for unmanned systems</a:t>
            </a:r>
            <a:endParaRPr lang="en-US" sz="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11EA2-F85F-4825-A6E5-DE7139949ED5}"/>
              </a:ext>
            </a:extLst>
          </p:cNvPr>
          <p:cNvCxnSpPr>
            <a:cxnSpLocks/>
          </p:cNvCxnSpPr>
          <p:nvPr/>
        </p:nvCxnSpPr>
        <p:spPr>
          <a:xfrm>
            <a:off x="261598" y="867906"/>
            <a:ext cx="0" cy="614756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54F64A-8650-4467-97D9-771DFA30160B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55194" y="1343495"/>
            <a:ext cx="1373" cy="139167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5FF43-49E4-4EA8-9FDA-8B8E4C6AA0A3}"/>
              </a:ext>
            </a:extLst>
          </p:cNvPr>
          <p:cNvCxnSpPr>
            <a:cxnSpLocks/>
          </p:cNvCxnSpPr>
          <p:nvPr/>
        </p:nvCxnSpPr>
        <p:spPr>
          <a:xfrm>
            <a:off x="1440368" y="1104037"/>
            <a:ext cx="0" cy="378625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98401C-57F4-4E93-8ED4-6FEF3B620758}"/>
              </a:ext>
            </a:extLst>
          </p:cNvPr>
          <p:cNvSpPr/>
          <p:nvPr/>
        </p:nvSpPr>
        <p:spPr>
          <a:xfrm>
            <a:off x="87216" y="1722120"/>
            <a:ext cx="1540645" cy="1828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Use tactical turns for movement, detection, and combat.</a:t>
            </a:r>
            <a:endParaRPr lang="en-US" sz="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8E5A77-4130-40A2-AD34-E892BA10BF0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56566" y="1624267"/>
            <a:ext cx="973" cy="97853"/>
          </a:xfrm>
          <a:prstGeom prst="line">
            <a:avLst/>
          </a:prstGeom>
          <a:ln w="12700">
            <a:solidFill>
              <a:schemeClr val="tx1"/>
            </a:solidFill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E5862C-711A-4263-9A6C-7DB5909C3648}"/>
              </a:ext>
            </a:extLst>
          </p:cNvPr>
          <p:cNvSpPr/>
          <p:nvPr/>
        </p:nvSpPr>
        <p:spPr>
          <a:xfrm>
            <a:off x="1766782" y="42690"/>
            <a:ext cx="731520" cy="5669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Ship Movement</a:t>
            </a:r>
            <a:endParaRPr lang="en-US" sz="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459309-2346-44C7-A520-CFF91792B07E}"/>
              </a:ext>
            </a:extLst>
          </p:cNvPr>
          <p:cNvSpPr/>
          <p:nvPr/>
        </p:nvSpPr>
        <p:spPr>
          <a:xfrm>
            <a:off x="1766782" y="685800"/>
            <a:ext cx="731520" cy="56616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Sub Movement</a:t>
            </a:r>
            <a:endParaRPr lang="en-US" sz="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1EDB41-D594-4126-89BF-D46FD02BD3E4}"/>
              </a:ext>
            </a:extLst>
          </p:cNvPr>
          <p:cNvSpPr/>
          <p:nvPr/>
        </p:nvSpPr>
        <p:spPr>
          <a:xfrm>
            <a:off x="1770588" y="1878903"/>
            <a:ext cx="731520" cy="9012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Aircraft Movement</a:t>
            </a:r>
            <a:endParaRPr lang="en-US" sz="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7B4638-E741-4D8B-830F-5A554BE26756}"/>
              </a:ext>
            </a:extLst>
          </p:cNvPr>
          <p:cNvSpPr/>
          <p:nvPr/>
        </p:nvSpPr>
        <p:spPr>
          <a:xfrm>
            <a:off x="1772540" y="1297927"/>
            <a:ext cx="3797989" cy="3965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Missile/Torpedo Movement [3.5][4.10]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Speed/range</a:t>
            </a:r>
          </a:p>
          <a:p>
            <a:pPr>
              <a:buFont typeface="Arial" pitchFamily="34" charset="0"/>
              <a:buChar char="•"/>
            </a:pPr>
            <a:r>
              <a:rPr lang="en-US" sz="600" b="1" dirty="0"/>
              <a:t> </a:t>
            </a:r>
            <a:r>
              <a:rPr lang="en-US" sz="600" dirty="0"/>
              <a:t>Course changes, waypoints</a:t>
            </a:r>
          </a:p>
          <a:p>
            <a:pPr>
              <a:buFont typeface="Arial" pitchFamily="34" charset="0"/>
              <a:buChar char="•"/>
            </a:pPr>
            <a:r>
              <a:rPr lang="en-US" sz="600" dirty="0"/>
              <a:t> Altitude/Depth Changes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35AFF-477D-4488-840A-BBA3AB19A459}"/>
              </a:ext>
            </a:extLst>
          </p:cNvPr>
          <p:cNvSpPr txBox="1"/>
          <p:nvPr/>
        </p:nvSpPr>
        <p:spPr>
          <a:xfrm>
            <a:off x="3193450" y="1341689"/>
            <a:ext cx="341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Tactical Turns only</a:t>
            </a:r>
            <a:endParaRPr lang="en-US" sz="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4A3034-147B-458C-8C3C-29B96DB8892B}"/>
              </a:ext>
            </a:extLst>
          </p:cNvPr>
          <p:cNvSpPr/>
          <p:nvPr/>
        </p:nvSpPr>
        <p:spPr>
          <a:xfrm>
            <a:off x="2598436" y="42690"/>
            <a:ext cx="1592564" cy="5669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Check Speed change limit [3.1.1]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Ship turning distance [3.1.4]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Weather Effects [3.1.5]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Evasive Steering [3.1.6]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Impulse Movement? [3.1.7]</a:t>
            </a:r>
          </a:p>
          <a:p>
            <a:endParaRPr lang="en-US" sz="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0DDF34-2A05-4222-92B4-32D496761A54}"/>
              </a:ext>
            </a:extLst>
          </p:cNvPr>
          <p:cNvSpPr/>
          <p:nvPr/>
        </p:nvSpPr>
        <p:spPr>
          <a:xfrm>
            <a:off x="2598435" y="685058"/>
            <a:ext cx="1592565" cy="5669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Depth Changes/crash dive [3.2.1, 3.2.3]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Perform movement [3.2.2]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Battery Endurance [3.2.4]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AIP [3.2.5]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71D0A78-198A-44CC-9F92-277E511A9988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 flipV="1">
            <a:off x="1627861" y="326145"/>
            <a:ext cx="138921" cy="1487415"/>
          </a:xfrm>
          <a:prstGeom prst="bentConnector3">
            <a:avLst/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283842E-6B97-4F51-802A-4AB074DF1FDD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1627861" y="968884"/>
            <a:ext cx="138921" cy="844676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4D3354-209F-4BED-BFD0-57367CC98814}"/>
              </a:ext>
            </a:extLst>
          </p:cNvPr>
          <p:cNvCxnSpPr>
            <a:stCxn id="28" idx="3"/>
            <a:endCxn id="58" idx="1"/>
          </p:cNvCxnSpPr>
          <p:nvPr/>
        </p:nvCxnSpPr>
        <p:spPr>
          <a:xfrm>
            <a:off x="2498302" y="326145"/>
            <a:ext cx="100134" cy="1588"/>
          </a:xfrm>
          <a:prstGeom prst="straightConnector1">
            <a:avLst/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74CED81-89FA-4828-B69A-2B02E14DD592}"/>
              </a:ext>
            </a:extLst>
          </p:cNvPr>
          <p:cNvCxnSpPr>
            <a:cxnSpLocks/>
            <a:stCxn id="30" idx="3"/>
            <a:endCxn id="79" idx="1"/>
          </p:cNvCxnSpPr>
          <p:nvPr/>
        </p:nvCxnSpPr>
        <p:spPr>
          <a:xfrm flipV="1">
            <a:off x="2498302" y="968513"/>
            <a:ext cx="100133" cy="371"/>
          </a:xfrm>
          <a:prstGeom prst="straightConnector1">
            <a:avLst/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0DDF34-2A05-4222-92B4-32D496761A54}"/>
              </a:ext>
            </a:extLst>
          </p:cNvPr>
          <p:cNvSpPr/>
          <p:nvPr/>
        </p:nvSpPr>
        <p:spPr>
          <a:xfrm>
            <a:off x="4333648" y="42690"/>
            <a:ext cx="1236882" cy="12161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Collision/ram check [3.3]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Grounding check [3.4]</a:t>
            </a:r>
          </a:p>
        </p:txBody>
      </p:sp>
      <p:cxnSp>
        <p:nvCxnSpPr>
          <p:cNvPr id="53" name="Elbow Connector 52"/>
          <p:cNvCxnSpPr>
            <a:cxnSpLocks/>
            <a:stCxn id="58" idx="3"/>
            <a:endCxn id="39" idx="1"/>
          </p:cNvCxnSpPr>
          <p:nvPr/>
        </p:nvCxnSpPr>
        <p:spPr>
          <a:xfrm>
            <a:off x="4191000" y="326145"/>
            <a:ext cx="142648" cy="324621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cxnSpLocks/>
            <a:stCxn id="79" idx="3"/>
            <a:endCxn id="39" idx="1"/>
          </p:cNvCxnSpPr>
          <p:nvPr/>
        </p:nvCxnSpPr>
        <p:spPr>
          <a:xfrm flipV="1">
            <a:off x="4191000" y="650766"/>
            <a:ext cx="142648" cy="317747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70DDF34-2A05-4222-92B4-32D496761A54}"/>
              </a:ext>
            </a:extLst>
          </p:cNvPr>
          <p:cNvSpPr/>
          <p:nvPr/>
        </p:nvSpPr>
        <p:spPr>
          <a:xfrm>
            <a:off x="2586156" y="1886201"/>
            <a:ext cx="2984373" cy="89600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Stepped Movement? [4.0.1]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Dogfight movement? [4.1]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Speed check [4.2]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Hover? [4.3]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Course changes [4.4]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Altitude changes [4.5]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Launching/landing [4.6]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Aircraft Endurance [4.7]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In-flight refueling [4.8-4.9]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4D3354-209F-4BED-BFD0-57367CC98814}"/>
              </a:ext>
            </a:extLst>
          </p:cNvPr>
          <p:cNvCxnSpPr>
            <a:cxnSpLocks/>
            <a:stCxn id="32" idx="3"/>
            <a:endCxn id="60" idx="1"/>
          </p:cNvCxnSpPr>
          <p:nvPr/>
        </p:nvCxnSpPr>
        <p:spPr>
          <a:xfrm>
            <a:off x="2502108" y="2329551"/>
            <a:ext cx="84048" cy="4651"/>
          </a:xfrm>
          <a:prstGeom prst="straightConnector1">
            <a:avLst/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86D6A2F-FB40-4347-8663-FF6C0FC39495}"/>
              </a:ext>
            </a:extLst>
          </p:cNvPr>
          <p:cNvSpPr/>
          <p:nvPr/>
        </p:nvSpPr>
        <p:spPr>
          <a:xfrm>
            <a:off x="76200" y="2892550"/>
            <a:ext cx="8961120" cy="152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Detection</a:t>
            </a:r>
            <a:endParaRPr lang="en-US" sz="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1EDB41-D594-4126-89BF-D46FD02BD3E4}"/>
              </a:ext>
            </a:extLst>
          </p:cNvPr>
          <p:cNvSpPr/>
          <p:nvPr/>
        </p:nvSpPr>
        <p:spPr>
          <a:xfrm>
            <a:off x="76200" y="3160165"/>
            <a:ext cx="1234440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Radar [5.2]</a:t>
            </a:r>
            <a:endParaRPr lang="en-US" sz="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1EDB41-D594-4126-89BF-D46FD02BD3E4}"/>
              </a:ext>
            </a:extLst>
          </p:cNvPr>
          <p:cNvSpPr/>
          <p:nvPr/>
        </p:nvSpPr>
        <p:spPr>
          <a:xfrm>
            <a:off x="1369739" y="3160165"/>
            <a:ext cx="1234440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Electromagnetic Support [5.3]</a:t>
            </a:r>
            <a:endParaRPr lang="en-US" sz="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1EDB41-D594-4126-89BF-D46FD02BD3E4}"/>
              </a:ext>
            </a:extLst>
          </p:cNvPr>
          <p:cNvSpPr/>
          <p:nvPr/>
        </p:nvSpPr>
        <p:spPr>
          <a:xfrm>
            <a:off x="2662316" y="3160165"/>
            <a:ext cx="1234440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Sonar [5.4]</a:t>
            </a:r>
            <a:endParaRPr lang="en-US" sz="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61EDB41-D594-4126-89BF-D46FD02BD3E4}"/>
              </a:ext>
            </a:extLst>
          </p:cNvPr>
          <p:cNvSpPr/>
          <p:nvPr/>
        </p:nvSpPr>
        <p:spPr>
          <a:xfrm>
            <a:off x="3954780" y="3160165"/>
            <a:ext cx="1234440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Electro-Optical/Infrared [5.5]</a:t>
            </a:r>
            <a:endParaRPr lang="en-US" sz="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68B58B-6207-40C6-B638-C386B57DD1D9}"/>
              </a:ext>
            </a:extLst>
          </p:cNvPr>
          <p:cNvSpPr/>
          <p:nvPr/>
        </p:nvSpPr>
        <p:spPr>
          <a:xfrm>
            <a:off x="5244947" y="3160165"/>
            <a:ext cx="1234440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Laser [5.6]</a:t>
            </a:r>
            <a:endParaRPr lang="en-US" sz="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F330B4-6A43-4266-9CF2-37497F9450A2}"/>
              </a:ext>
            </a:extLst>
          </p:cNvPr>
          <p:cNvSpPr/>
          <p:nvPr/>
        </p:nvSpPr>
        <p:spPr>
          <a:xfrm>
            <a:off x="6535114" y="3160165"/>
            <a:ext cx="1234440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Non-Acoustic [5.7]</a:t>
            </a:r>
            <a:endParaRPr lang="en-US" sz="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F6AFE3-4364-4931-B116-3735CD1E41D0}"/>
              </a:ext>
            </a:extLst>
          </p:cNvPr>
          <p:cNvSpPr/>
          <p:nvPr/>
        </p:nvSpPr>
        <p:spPr>
          <a:xfrm>
            <a:off x="7833360" y="3160165"/>
            <a:ext cx="1203960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Visual [5.8]</a:t>
            </a:r>
            <a:endParaRPr lang="en-US" sz="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3CB5D06-15F2-4C52-BA50-15A2B5530B10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rot="5400000">
            <a:off x="2567483" y="1170887"/>
            <a:ext cx="115215" cy="3863340"/>
          </a:xfrm>
          <a:prstGeom prst="bentConnector3">
            <a:avLst/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B6AEC3C-9E34-4E83-B707-16479A0AB373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rot="5400000">
            <a:off x="3214253" y="1817657"/>
            <a:ext cx="115215" cy="2569801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8DBFD11-2615-4AD9-8B34-F7E34EE63993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3860541" y="2463945"/>
            <a:ext cx="115215" cy="1277224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86BD8ED-F419-45D3-939B-D2F3CD32D916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rot="16200000" flipH="1">
            <a:off x="4506773" y="3094937"/>
            <a:ext cx="115215" cy="15240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33614F-CAE4-4447-A486-3C8C7E3C779A}"/>
              </a:ext>
            </a:extLst>
          </p:cNvPr>
          <p:cNvCxnSpPr>
            <a:cxnSpLocks/>
            <a:stCxn id="67" idx="2"/>
            <a:endCxn id="46" idx="0"/>
          </p:cNvCxnSpPr>
          <p:nvPr/>
        </p:nvCxnSpPr>
        <p:spPr>
          <a:xfrm rot="16200000" flipH="1">
            <a:off x="5151856" y="2449853"/>
            <a:ext cx="115215" cy="1305407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DAC9FF0-3A48-4DBD-84B3-78AB5C76F87C}"/>
              </a:ext>
            </a:extLst>
          </p:cNvPr>
          <p:cNvCxnSpPr>
            <a:cxnSpLocks/>
            <a:stCxn id="67" idx="2"/>
            <a:endCxn id="47" idx="0"/>
          </p:cNvCxnSpPr>
          <p:nvPr/>
        </p:nvCxnSpPr>
        <p:spPr>
          <a:xfrm rot="16200000" flipH="1">
            <a:off x="5796940" y="1804770"/>
            <a:ext cx="115215" cy="2595574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B562142-3833-41EC-9228-4FE7352B71EC}"/>
              </a:ext>
            </a:extLst>
          </p:cNvPr>
          <p:cNvCxnSpPr>
            <a:cxnSpLocks/>
            <a:stCxn id="67" idx="2"/>
            <a:endCxn id="48" idx="0"/>
          </p:cNvCxnSpPr>
          <p:nvPr/>
        </p:nvCxnSpPr>
        <p:spPr>
          <a:xfrm rot="16200000" flipH="1">
            <a:off x="6438443" y="1163267"/>
            <a:ext cx="115215" cy="3878580"/>
          </a:xfrm>
          <a:prstGeom prst="bentConnector3">
            <a:avLst/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8507F2B-697D-4A48-98B9-E3A5590EA9A4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627861" y="1813560"/>
            <a:ext cx="142727" cy="515991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C4BFB46-3E8E-4DA7-B62C-2388A270B27B}"/>
              </a:ext>
            </a:extLst>
          </p:cNvPr>
          <p:cNvSpPr/>
          <p:nvPr/>
        </p:nvSpPr>
        <p:spPr>
          <a:xfrm>
            <a:off x="76199" y="3563279"/>
            <a:ext cx="2522235" cy="304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/>
              <a:t>1. Determine Line of sight [5.2.8]</a:t>
            </a:r>
          </a:p>
          <a:p>
            <a:r>
              <a:rPr lang="en-US" sz="600" dirty="0"/>
              <a:t>2. Environment effects [5.2.9]</a:t>
            </a:r>
          </a:p>
          <a:p>
            <a:pPr algn="ctr"/>
            <a:endParaRPr lang="en-US" sz="600" b="1" dirty="0"/>
          </a:p>
          <a:p>
            <a:pPr marL="228600" indent="-228600" algn="ctr">
              <a:buAutoNum type="arabicPeriod"/>
            </a:pPr>
            <a:endParaRPr lang="en-US" sz="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78ADE8-935B-477E-BE2E-1176E6E697F5}"/>
              </a:ext>
            </a:extLst>
          </p:cNvPr>
          <p:cNvSpPr/>
          <p:nvPr/>
        </p:nvSpPr>
        <p:spPr>
          <a:xfrm>
            <a:off x="76199" y="3959232"/>
            <a:ext cx="1234440" cy="21197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b="1" dirty="0"/>
              <a:t>Surface Contacts: </a:t>
            </a:r>
            <a:r>
              <a:rPr lang="en-US" sz="600" dirty="0"/>
              <a:t>100% in range</a:t>
            </a:r>
          </a:p>
          <a:p>
            <a:r>
              <a:rPr lang="en-US" sz="600" b="1" dirty="0"/>
              <a:t>Periscopes</a:t>
            </a:r>
            <a:r>
              <a:rPr lang="en-US" sz="6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treat as stealthy-sized*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2 or more masts treat as VSMALL*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25%, 50% (for ISAR)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0% in Sea State &gt;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If mast or periscope is extended for entire tactical turn, then it is detected as surface unit of size above.</a:t>
            </a:r>
          </a:p>
          <a:p>
            <a:r>
              <a:rPr lang="en-US" sz="600" b="1" dirty="0"/>
              <a:t>Air Contacts:</a:t>
            </a:r>
            <a:r>
              <a:rPr lang="en-US" sz="6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(AI, LD/SD): 100% for given 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(others): as an aircraft/missile reaches the max range for a radar, roll on Combat System Reaction Table for number of 30-second increments delay before being able to act on the detection.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14395D6-494F-4612-8F37-3086CCE78BF6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rot="16200000" flipH="1">
            <a:off x="966211" y="3192173"/>
            <a:ext cx="98314" cy="643897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FB8D337-B39C-442B-BE7F-32F356CA870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5400000">
            <a:off x="1612981" y="3189301"/>
            <a:ext cx="98314" cy="649642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C0DDD0E-AAA9-4A77-98E9-1E8049AF1913}"/>
              </a:ext>
            </a:extLst>
          </p:cNvPr>
          <p:cNvCxnSpPr>
            <a:cxnSpLocks/>
          </p:cNvCxnSpPr>
          <p:nvPr/>
        </p:nvCxnSpPr>
        <p:spPr>
          <a:xfrm rot="5400000">
            <a:off x="969792" y="3591707"/>
            <a:ext cx="91153" cy="643898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2519ABA-9F21-4061-A0D5-4D3E48F4D54E}"/>
              </a:ext>
            </a:extLst>
          </p:cNvPr>
          <p:cNvSpPr/>
          <p:nvPr/>
        </p:nvSpPr>
        <p:spPr>
          <a:xfrm>
            <a:off x="1365630" y="3952144"/>
            <a:ext cx="1234440" cy="31943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b="1" dirty="0"/>
              <a:t>Tactical Turn:</a:t>
            </a:r>
            <a:r>
              <a:rPr lang="en-US" sz="600" dirty="0"/>
              <a:t> 90%</a:t>
            </a:r>
          </a:p>
          <a:p>
            <a:r>
              <a:rPr lang="en-US" sz="600" b="1" dirty="0"/>
              <a:t>Int Turn: </a:t>
            </a:r>
            <a:r>
              <a:rPr lang="en-US" sz="600" dirty="0"/>
              <a:t>100%</a:t>
            </a:r>
            <a:endParaRPr lang="en-US" sz="600" b="1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8BCC50D-E37A-4E8D-A06C-FB26251E31C7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 rot="16200000" flipH="1">
            <a:off x="1618051" y="3587344"/>
            <a:ext cx="84065" cy="645533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AB62E0-7201-4F6C-B780-7CDEC94E8E92}"/>
              </a:ext>
            </a:extLst>
          </p:cNvPr>
          <p:cNvSpPr/>
          <p:nvPr/>
        </p:nvSpPr>
        <p:spPr>
          <a:xfrm>
            <a:off x="2662317" y="3563279"/>
            <a:ext cx="1234440" cy="708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600" dirty="0"/>
              <a:t>Determine range [5.4.6]</a:t>
            </a:r>
          </a:p>
          <a:p>
            <a:pPr marL="228600" indent="-228600">
              <a:buAutoNum type="arabicPeriod"/>
            </a:pPr>
            <a:r>
              <a:rPr lang="en-US" sz="600" dirty="0"/>
              <a:t>Add modifiers</a:t>
            </a:r>
          </a:p>
          <a:p>
            <a:pPr marL="228600" indent="-228600">
              <a:buAutoNum type="arabicPeriod"/>
            </a:pPr>
            <a:r>
              <a:rPr lang="en-US" sz="600" dirty="0"/>
              <a:t>Check for Bottom bounce [5.4.7.2]</a:t>
            </a:r>
          </a:p>
          <a:p>
            <a:pPr marL="228600" indent="-228600">
              <a:buAutoNum type="arabicPeriod"/>
            </a:pPr>
            <a:r>
              <a:rPr lang="en-US" sz="600" dirty="0"/>
              <a:t>Check for CZ [5.4.7.3]</a:t>
            </a:r>
          </a:p>
          <a:p>
            <a:pPr algn="ctr"/>
            <a:endParaRPr lang="en-US" sz="600" b="1" dirty="0"/>
          </a:p>
          <a:p>
            <a:pPr marL="228600" indent="-228600" algn="ctr">
              <a:buAutoNum type="arabicPeriod"/>
            </a:pPr>
            <a:endParaRPr lang="en-US" sz="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E20C8A-B2A3-4D7B-B3A4-BEAADA2B1D37}"/>
              </a:ext>
            </a:extLst>
          </p:cNvPr>
          <p:cNvSpPr/>
          <p:nvPr/>
        </p:nvSpPr>
        <p:spPr>
          <a:xfrm>
            <a:off x="3959004" y="3563278"/>
            <a:ext cx="1234440" cy="70830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600" dirty="0"/>
              <a:t>Determine range [5.5 -5.5.3]</a:t>
            </a:r>
          </a:p>
          <a:p>
            <a:pPr marL="228600" indent="-228600">
              <a:buAutoNum type="arabicPeriod"/>
            </a:pPr>
            <a:r>
              <a:rPr lang="en-US" sz="600" dirty="0"/>
              <a:t>80% chance of detection / tactical turn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54EB52-0BCF-4466-A7C6-2341BA0D0B35}"/>
              </a:ext>
            </a:extLst>
          </p:cNvPr>
          <p:cNvSpPr/>
          <p:nvPr/>
        </p:nvSpPr>
        <p:spPr>
          <a:xfrm>
            <a:off x="5255691" y="3562110"/>
            <a:ext cx="1234440" cy="2125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600" dirty="0"/>
              <a:t>Determine range [5.5]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170E1-5ADF-41EC-AFA4-FB752E030977}"/>
              </a:ext>
            </a:extLst>
          </p:cNvPr>
          <p:cNvSpPr/>
          <p:nvPr/>
        </p:nvSpPr>
        <p:spPr>
          <a:xfrm>
            <a:off x="6535114" y="3562109"/>
            <a:ext cx="1234440" cy="3971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600" dirty="0"/>
              <a:t>MAD detection [5.7.1-5.7.2]</a:t>
            </a:r>
          </a:p>
          <a:p>
            <a:pPr marL="228600" indent="-228600">
              <a:buAutoNum type="arabicPeriod"/>
            </a:pPr>
            <a:r>
              <a:rPr lang="en-US" sz="600" dirty="0"/>
              <a:t>SOKS [5.7.3] </a:t>
            </a:r>
            <a:r>
              <a:rPr lang="en-US" sz="600" dirty="0">
                <a:solidFill>
                  <a:srgbClr val="FF0000"/>
                </a:solidFill>
              </a:rPr>
              <a:t>Soviets only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56D9F27-905E-4A06-8250-9BE3A966BF62}"/>
              </a:ext>
            </a:extLst>
          </p:cNvPr>
          <p:cNvSpPr/>
          <p:nvPr/>
        </p:nvSpPr>
        <p:spPr>
          <a:xfrm>
            <a:off x="7831801" y="3545435"/>
            <a:ext cx="1203960" cy="10357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600" dirty="0"/>
              <a:t>Sighting from Ships [5.8.1]</a:t>
            </a:r>
          </a:p>
          <a:p>
            <a:pPr marL="228600" indent="-228600">
              <a:buAutoNum type="arabicPeriod"/>
            </a:pPr>
            <a:r>
              <a:rPr lang="en-US" sz="600" dirty="0"/>
              <a:t>Sighting from aircraft [5.8.2]</a:t>
            </a:r>
          </a:p>
          <a:p>
            <a:pPr marL="228600" indent="-228600">
              <a:buAutoNum type="arabicPeriod"/>
            </a:pPr>
            <a:r>
              <a:rPr lang="en-US" sz="600" dirty="0"/>
              <a:t>Sighting Aircraft [5.8.3]</a:t>
            </a:r>
          </a:p>
          <a:p>
            <a:pPr marL="228600" indent="-228600">
              <a:buAutoNum type="arabicPeriod"/>
            </a:pPr>
            <a:r>
              <a:rPr lang="en-US" sz="600" dirty="0"/>
              <a:t>Sighting from periscopes [5.8.4]</a:t>
            </a:r>
          </a:p>
          <a:p>
            <a:pPr marL="228600" indent="-228600">
              <a:buAutoNum type="arabicPeriod"/>
            </a:pPr>
            <a:r>
              <a:rPr lang="en-US" sz="600" dirty="0"/>
              <a:t>Spotting targets on land [5.8.5]</a:t>
            </a:r>
          </a:p>
          <a:p>
            <a:pPr marL="228600" indent="-228600">
              <a:buAutoNum type="arabicPeriod"/>
            </a:pPr>
            <a:r>
              <a:rPr lang="en-US" sz="600" dirty="0"/>
              <a:t>Apply env effects [5.8.6]</a:t>
            </a:r>
          </a:p>
          <a:p>
            <a:pPr marL="228600" indent="-228600" algn="ctr">
              <a:buAutoNum type="arabicPeriod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300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D53ED-55BC-468A-B131-10CF7EBA5F03}"/>
              </a:ext>
            </a:extLst>
          </p:cNvPr>
          <p:cNvSpPr/>
          <p:nvPr/>
        </p:nvSpPr>
        <p:spPr>
          <a:xfrm>
            <a:off x="40210" y="87765"/>
            <a:ext cx="8684443" cy="152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Planned Fire</a:t>
            </a:r>
            <a:endParaRPr lang="en-US" sz="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BE461-2B76-459E-B6BB-E13EB1EC79BD}"/>
              </a:ext>
            </a:extLst>
          </p:cNvPr>
          <p:cNvSpPr/>
          <p:nvPr/>
        </p:nvSpPr>
        <p:spPr>
          <a:xfrm>
            <a:off x="40210" y="395008"/>
            <a:ext cx="1382580" cy="1920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Surface Warfare [8.0]</a:t>
            </a:r>
            <a:endParaRPr lang="en-US" sz="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7E5DC-9E30-4A06-BD3B-748CC63BAA4A}"/>
              </a:ext>
            </a:extLst>
          </p:cNvPr>
          <p:cNvSpPr/>
          <p:nvPr/>
        </p:nvSpPr>
        <p:spPr>
          <a:xfrm>
            <a:off x="1499600" y="395008"/>
            <a:ext cx="1382580" cy="1920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Air Warfare [9.0]</a:t>
            </a:r>
            <a:endParaRPr lang="en-US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6762F-8460-42EE-8024-E60E3E6D2562}"/>
              </a:ext>
            </a:extLst>
          </p:cNvPr>
          <p:cNvSpPr/>
          <p:nvPr/>
        </p:nvSpPr>
        <p:spPr>
          <a:xfrm>
            <a:off x="2962681" y="395008"/>
            <a:ext cx="1382580" cy="1920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Sub Warfare [10.0]</a:t>
            </a:r>
            <a:endParaRPr lang="en-US" sz="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E60740-8315-47D2-A4F3-2AF0F8A94FDC}"/>
              </a:ext>
            </a:extLst>
          </p:cNvPr>
          <p:cNvSpPr/>
          <p:nvPr/>
        </p:nvSpPr>
        <p:spPr>
          <a:xfrm>
            <a:off x="4423293" y="395007"/>
            <a:ext cx="1382580" cy="1920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Strike Warfare [11.0]</a:t>
            </a:r>
            <a:endParaRPr lang="en-US" sz="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BEFB18-C786-487E-95CB-FBC046890F40}"/>
              </a:ext>
            </a:extLst>
          </p:cNvPr>
          <p:cNvSpPr/>
          <p:nvPr/>
        </p:nvSpPr>
        <p:spPr>
          <a:xfrm>
            <a:off x="5882683" y="395006"/>
            <a:ext cx="1382580" cy="1920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Electronic Warfare [12.0]</a:t>
            </a:r>
            <a:endParaRPr lang="en-US" sz="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434D8B-0EA8-4429-AB2B-E1622101F225}"/>
              </a:ext>
            </a:extLst>
          </p:cNvPr>
          <p:cNvSpPr/>
          <p:nvPr/>
        </p:nvSpPr>
        <p:spPr>
          <a:xfrm>
            <a:off x="7342073" y="395005"/>
            <a:ext cx="1382580" cy="19202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Mine Warfare [13.0]</a:t>
            </a:r>
            <a:endParaRPr lang="en-US" sz="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B1456-9D4B-4EA4-B396-24E554F37FA9}"/>
              </a:ext>
            </a:extLst>
          </p:cNvPr>
          <p:cNvSpPr/>
          <p:nvPr/>
        </p:nvSpPr>
        <p:spPr>
          <a:xfrm>
            <a:off x="40210" y="702244"/>
            <a:ext cx="1382580" cy="10665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AA Warfare [8.1]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Radar-guided SAMS [8.1.1]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Visually-guided SAMS [8.1.2]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Air Defense Gunnery [8.1.3]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Close-in Weapons [8.1.4]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3-second rule [8.1.5]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Receding air targets [8.1.6]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Small arms fire [8.1.7]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Antiair firing restriction [8.1.8]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/>
              <a:t>Laser Dazzlers [8.1.9]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B3BD9-C1F3-4C78-9A68-0C646452B272}"/>
              </a:ext>
            </a:extLst>
          </p:cNvPr>
          <p:cNvSpPr/>
          <p:nvPr/>
        </p:nvSpPr>
        <p:spPr>
          <a:xfrm>
            <a:off x="35309" y="1872826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Ballistic Missile Defense [8.2]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D2641-2331-46E6-A6E3-8C4372DC8F81}"/>
              </a:ext>
            </a:extLst>
          </p:cNvPr>
          <p:cNvSpPr/>
          <p:nvPr/>
        </p:nvSpPr>
        <p:spPr>
          <a:xfrm>
            <a:off x="35861" y="2167708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Surface Gunnery [8.3]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EAE0B8-789F-40BE-AE45-B23376CED5CC}"/>
              </a:ext>
            </a:extLst>
          </p:cNvPr>
          <p:cNvSpPr/>
          <p:nvPr/>
        </p:nvSpPr>
        <p:spPr>
          <a:xfrm>
            <a:off x="35861" y="2470828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Anti-ship missiles [8.4]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6A153-5102-49E7-A0E7-2E4CE56D2809}"/>
              </a:ext>
            </a:extLst>
          </p:cNvPr>
          <p:cNvSpPr/>
          <p:nvPr/>
        </p:nvSpPr>
        <p:spPr>
          <a:xfrm>
            <a:off x="31506" y="2773948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ASW [8.5]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98961-1D4A-400E-95A9-848F636F39D1}"/>
              </a:ext>
            </a:extLst>
          </p:cNvPr>
          <p:cNvSpPr/>
          <p:nvPr/>
        </p:nvSpPr>
        <p:spPr>
          <a:xfrm>
            <a:off x="1499600" y="700154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Restrictions [9.3]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2849F-E8A9-4D66-B890-483DB15F7843}"/>
              </a:ext>
            </a:extLst>
          </p:cNvPr>
          <p:cNvSpPr/>
          <p:nvPr/>
        </p:nvSpPr>
        <p:spPr>
          <a:xfrm>
            <a:off x="1499600" y="992751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Dogfighting [9.4]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FD961-F49E-414E-8B91-E7D59A716DAA}"/>
              </a:ext>
            </a:extLst>
          </p:cNvPr>
          <p:cNvSpPr/>
          <p:nvPr/>
        </p:nvSpPr>
        <p:spPr>
          <a:xfrm>
            <a:off x="1499600" y="1285348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AAM attacks [9.5]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CAE3E0-E276-465C-865E-5B5DEF67A640}"/>
              </a:ext>
            </a:extLst>
          </p:cNvPr>
          <p:cNvSpPr/>
          <p:nvPr/>
        </p:nvSpPr>
        <p:spPr>
          <a:xfrm>
            <a:off x="1499600" y="1577945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Air-to-surface attacks [9.6]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1A5A9-2770-405D-B1C6-50108141EA54}"/>
              </a:ext>
            </a:extLst>
          </p:cNvPr>
          <p:cNvSpPr/>
          <p:nvPr/>
        </p:nvSpPr>
        <p:spPr>
          <a:xfrm>
            <a:off x="1499600" y="1870542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ASW [9.7]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67FF7F-631E-4C97-87FC-96F5B14A6476}"/>
              </a:ext>
            </a:extLst>
          </p:cNvPr>
          <p:cNvSpPr/>
          <p:nvPr/>
        </p:nvSpPr>
        <p:spPr>
          <a:xfrm>
            <a:off x="2962681" y="700154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Restrictions [10.1]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E0EDEA-EEE0-4BB7-BE9D-087B9A298A5D}"/>
              </a:ext>
            </a:extLst>
          </p:cNvPr>
          <p:cNvSpPr/>
          <p:nvPr/>
        </p:nvSpPr>
        <p:spPr>
          <a:xfrm>
            <a:off x="2958990" y="992750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Torpedoes [10.2]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BB4920-B79A-43DA-8C5F-EC5EF7D1FB9E}"/>
              </a:ext>
            </a:extLst>
          </p:cNvPr>
          <p:cNvSpPr/>
          <p:nvPr/>
        </p:nvSpPr>
        <p:spPr>
          <a:xfrm>
            <a:off x="2961837" y="1285346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Submerged-launch antiship missiles and ASW standoff weapons [10.3]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C135A6-7AA7-491D-B0DA-05E67EC59E78}"/>
              </a:ext>
            </a:extLst>
          </p:cNvPr>
          <p:cNvSpPr/>
          <p:nvPr/>
        </p:nvSpPr>
        <p:spPr>
          <a:xfrm>
            <a:off x="2965963" y="1589272"/>
            <a:ext cx="1382580" cy="19080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Torpedo defense [10.5]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E51CCB-5A03-4C24-A154-026B0D9A60D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671086" y="-48490"/>
            <a:ext cx="154842" cy="732151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3830DE1-96CB-426E-8104-A9561DC2D2F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400782" y="-778186"/>
            <a:ext cx="154841" cy="2191541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F58EC43-7572-4E69-BFBB-565D7CE195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6130477" y="-1507881"/>
            <a:ext cx="154840" cy="3650931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AC67D2-F316-4A4D-82A8-861080E7F9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940781" y="-46644"/>
            <a:ext cx="154843" cy="728461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BC0B199-6074-44C3-B098-C05D944F592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209240" y="-778185"/>
            <a:ext cx="154843" cy="2191542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36D9938-B39E-4D70-B0DC-D4761BC5472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479545" y="-1507880"/>
            <a:ext cx="154843" cy="3650932"/>
          </a:xfrm>
          <a:prstGeom prst="bentConnector3">
            <a:avLst>
              <a:gd name="adj1" fmla="val 50000"/>
            </a:avLst>
          </a:prstGeom>
          <a:ln w="127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6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662</Words>
  <Application>Microsoft Office PowerPoint</Application>
  <PresentationFormat>On-screen Show (4:3)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Lance</dc:creator>
  <cp:lastModifiedBy>Lance Additon</cp:lastModifiedBy>
  <cp:revision>19</cp:revision>
  <dcterms:created xsi:type="dcterms:W3CDTF">2022-04-11T23:49:52Z</dcterms:created>
  <dcterms:modified xsi:type="dcterms:W3CDTF">2022-04-13T21:03:37Z</dcterms:modified>
</cp:coreProperties>
</file>