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801600" cy="6858000"/>
  <p:notesSz cx="7315200" cy="96012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2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00"/>
    <a:srgbClr val="66FF66"/>
    <a:srgbClr val="E7E200"/>
    <a:srgbClr val="FFFF66"/>
    <a:srgbClr val="AC0000"/>
    <a:srgbClr val="908A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0869" autoAdjust="0"/>
  </p:normalViewPr>
  <p:slideViewPr>
    <p:cSldViewPr snapToGrid="0">
      <p:cViewPr>
        <p:scale>
          <a:sx n="100" d="100"/>
          <a:sy n="100" d="100"/>
        </p:scale>
        <p:origin x="-420" y="-23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762" y="-108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B8AFC8-C49A-4D38-A189-208A311FE35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DE01CD-A21F-44F2-9F7F-024DB76EA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1BF2DC-6CA4-4D0D-86EA-D5721D47A0ED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720725"/>
            <a:ext cx="67214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2D17FD-6CD7-458A-A26C-91FF2C085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2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17FD-6CD7-458A-A26C-91FF2C085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17FD-6CD7-458A-A26C-91FF2C085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39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39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6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5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5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5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4" indent="0">
              <a:buNone/>
              <a:defRPr sz="1600" b="1"/>
            </a:lvl6pPr>
            <a:lvl7pPr marL="2742953" indent="0">
              <a:buNone/>
              <a:defRPr sz="1600" b="1"/>
            </a:lvl7pPr>
            <a:lvl8pPr marL="3200112" indent="0">
              <a:buNone/>
              <a:defRPr sz="1600" b="1"/>
            </a:lvl8pPr>
            <a:lvl9pPr marL="36572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9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4" indent="0">
              <a:buNone/>
              <a:defRPr sz="1600" b="1"/>
            </a:lvl6pPr>
            <a:lvl7pPr marL="2742953" indent="0">
              <a:buNone/>
              <a:defRPr sz="1600" b="1"/>
            </a:lvl7pPr>
            <a:lvl8pPr marL="3200112" indent="0">
              <a:buNone/>
              <a:defRPr sz="1600" b="1"/>
            </a:lvl8pPr>
            <a:lvl9pPr marL="36572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174879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73054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5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6" indent="0">
              <a:buNone/>
              <a:defRPr sz="900"/>
            </a:lvl4pPr>
            <a:lvl5pPr marL="1828635" indent="0">
              <a:buNone/>
              <a:defRPr sz="900"/>
            </a:lvl5pPr>
            <a:lvl6pPr marL="2285794" indent="0">
              <a:buNone/>
              <a:defRPr sz="900"/>
            </a:lvl6pPr>
            <a:lvl7pPr marL="2742953" indent="0">
              <a:buNone/>
              <a:defRPr sz="900"/>
            </a:lvl7pPr>
            <a:lvl8pPr marL="3200112" indent="0">
              <a:buNone/>
              <a:defRPr sz="900"/>
            </a:lvl8pPr>
            <a:lvl9pPr marL="36572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4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9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6" indent="0">
              <a:buNone/>
              <a:defRPr sz="2000"/>
            </a:lvl4pPr>
            <a:lvl5pPr marL="1828635" indent="0">
              <a:buNone/>
              <a:defRPr sz="2000"/>
            </a:lvl5pPr>
            <a:lvl6pPr marL="2285794" indent="0">
              <a:buNone/>
              <a:defRPr sz="2000"/>
            </a:lvl6pPr>
            <a:lvl7pPr marL="2742953" indent="0">
              <a:buNone/>
              <a:defRPr sz="2000"/>
            </a:lvl7pPr>
            <a:lvl8pPr marL="3200112" indent="0">
              <a:buNone/>
              <a:defRPr sz="2000"/>
            </a:lvl8pPr>
            <a:lvl9pPr marL="365727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6" indent="0">
              <a:buNone/>
              <a:defRPr sz="900"/>
            </a:lvl4pPr>
            <a:lvl5pPr marL="1828635" indent="0">
              <a:buNone/>
              <a:defRPr sz="900"/>
            </a:lvl5pPr>
            <a:lvl6pPr marL="2285794" indent="0">
              <a:buNone/>
              <a:defRPr sz="900"/>
            </a:lvl6pPr>
            <a:lvl7pPr marL="2742953" indent="0">
              <a:buNone/>
              <a:defRPr sz="900"/>
            </a:lvl7pPr>
            <a:lvl8pPr marL="3200112" indent="0">
              <a:buNone/>
              <a:defRPr sz="900"/>
            </a:lvl8pPr>
            <a:lvl9pPr marL="36572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42"/>
            <a:ext cx="1152144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5"/>
            <a:ext cx="1152144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A01D-09D1-4FB4-9E75-59F748ED100C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A240-64D5-417F-896D-93E6E7264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9" indent="-342869" algn="l" defTabSz="9143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7" indent="-228579" algn="l" defTabSz="9143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6" indent="-228579" algn="l" defTabSz="9143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5" indent="-228579" algn="l" defTabSz="9143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4" indent="-228579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3" indent="-228579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1" indent="-228579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79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4572" y="279563"/>
            <a:ext cx="2286000" cy="3200400"/>
            <a:chOff x="2764872" y="2613188"/>
            <a:chExt cx="2286000" cy="3200400"/>
          </a:xfrm>
        </p:grpSpPr>
        <p:sp>
          <p:nvSpPr>
            <p:cNvPr id="5" name="Rectangle 4"/>
            <p:cNvSpPr/>
            <p:nvPr/>
          </p:nvSpPr>
          <p:spPr>
            <a:xfrm>
              <a:off x="2764872" y="2613188"/>
              <a:ext cx="2286000" cy="3200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90828" y="2647954"/>
              <a:ext cx="353718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9362" y="2646316"/>
              <a:ext cx="1558652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1799" y="2655303"/>
              <a:ext cx="169580" cy="16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3643317" y="2865389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8072" y="3089226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8073" y="3308301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00" dirty="0"/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7125" y="2881315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3648073" y="3532138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00" dirty="0"/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8096" y="3300414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8094" y="3524251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7148" y="3109916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917876" y="3762377"/>
              <a:ext cx="1097280" cy="192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7625" y="3986214"/>
              <a:ext cx="1097280" cy="192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17628" y="4210052"/>
              <a:ext cx="1097280" cy="192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69184" y="3779940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69907" y="4006014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69183" y="4230639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3917615" y="4429925"/>
              <a:ext cx="109728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pic>
          <p:nvPicPr>
            <p:cNvPr id="2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65937" y="4408528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Rectangle 24"/>
            <p:cNvSpPr/>
            <p:nvPr/>
          </p:nvSpPr>
          <p:spPr>
            <a:xfrm>
              <a:off x="4749683" y="2653010"/>
              <a:ext cx="259054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95587" y="2868679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Has To Be</a:t>
              </a:r>
              <a:endParaRPr lang="en-US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0350" y="3068704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Sure Thing</a:t>
              </a:r>
              <a:endParaRPr lang="en-US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0350" y="3268729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Likely</a:t>
              </a:r>
              <a:endParaRPr lang="en-US" sz="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00348" y="3468754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Likely</a:t>
              </a:r>
              <a:endParaRPr lang="en-US" sz="8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5111" y="3668779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50 / 50</a:t>
              </a:r>
              <a:endParaRPr lang="en-US" sz="8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5111" y="3868804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Unlikely</a:t>
              </a:r>
              <a:endParaRPr lang="en-US" sz="8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805112" y="4068829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Unlikely</a:t>
              </a:r>
              <a:endParaRPr lang="en-US" sz="8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809875" y="4268854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 Way</a:t>
              </a:r>
              <a:endParaRPr lang="en-US" sz="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809875" y="4468879"/>
              <a:ext cx="822960" cy="164592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Impossible</a:t>
              </a:r>
              <a:endParaRPr lang="en-US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805112" y="4683191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990849" y="4683191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176587" y="4683191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362324" y="4683191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548062" y="468795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33799" y="4687953"/>
              <a:ext cx="164592" cy="1097280"/>
            </a:xfrm>
            <a:prstGeom prst="roundRect">
              <a:avLst/>
            </a:prstGeom>
            <a:solidFill>
              <a:srgbClr val="00FE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919537" y="4687953"/>
              <a:ext cx="164592" cy="1097280"/>
            </a:xfrm>
            <a:prstGeom prst="roundRect">
              <a:avLst/>
            </a:prstGeom>
            <a:solidFill>
              <a:srgbClr val="E7E2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105274" y="468795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91012" y="4683191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476749" y="4683191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662487" y="4683191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848224" y="4683191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0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162" y="343371"/>
            <a:ext cx="143333" cy="137160"/>
          </a:xfrm>
          <a:prstGeom prst="rect">
            <a:avLst/>
          </a:prstGeom>
          <a:noFill/>
        </p:spPr>
      </p:pic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20902" y="346883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9189" y="3410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25349" y="312301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09644" y="3166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19289" y="3229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6" name="Group 55"/>
          <p:cNvGrpSpPr/>
          <p:nvPr/>
        </p:nvGrpSpPr>
        <p:grpSpPr>
          <a:xfrm>
            <a:off x="6286500" y="1866900"/>
            <a:ext cx="2286000" cy="3200400"/>
            <a:chOff x="38100" y="38100"/>
            <a:chExt cx="2286000" cy="3200400"/>
          </a:xfrm>
        </p:grpSpPr>
        <p:sp>
          <p:nvSpPr>
            <p:cNvPr id="57" name="Rectangle 56"/>
            <p:cNvSpPr/>
            <p:nvPr/>
          </p:nvSpPr>
          <p:spPr>
            <a:xfrm>
              <a:off x="38100" y="38100"/>
              <a:ext cx="2286000" cy="3200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056" y="72866"/>
              <a:ext cx="353718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2590" y="71228"/>
              <a:ext cx="1558652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REMOTE EVENT</a:t>
              </a:r>
              <a:endParaRPr lang="en-US" sz="800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027" y="80215"/>
              <a:ext cx="169580" cy="16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" name="Rectangle 60"/>
            <p:cNvSpPr/>
            <p:nvPr/>
          </p:nvSpPr>
          <p:spPr>
            <a:xfrm>
              <a:off x="916545" y="290301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Abnormally </a:t>
              </a:r>
              <a:endParaRPr lang="en-US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1300" y="514138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Abandoned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21301" y="733213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Attainment</a:t>
              </a:r>
              <a:endParaRPr lang="en-US" sz="800" dirty="0"/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0353" y="306227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64"/>
            <p:cNvSpPr/>
            <p:nvPr/>
          </p:nvSpPr>
          <p:spPr>
            <a:xfrm>
              <a:off x="921301" y="957050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Goals</a:t>
              </a:r>
              <a:endParaRPr lang="en-US" sz="800" dirty="0"/>
            </a:p>
          </p:txBody>
        </p:sp>
        <p:pic>
          <p:nvPicPr>
            <p:cNvPr id="6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1324" y="725326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1322" y="949163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0376" y="534828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9" name="Rectangle 68"/>
            <p:cNvSpPr/>
            <p:nvPr/>
          </p:nvSpPr>
          <p:spPr>
            <a:xfrm>
              <a:off x="1191104" y="1187289"/>
              <a:ext cx="1097280" cy="192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SADNESS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90853" y="1411126"/>
              <a:ext cx="1097280" cy="192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90856" y="1634964"/>
              <a:ext cx="1097280" cy="192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</a:p>
          </p:txBody>
        </p:sp>
        <p:pic>
          <p:nvPicPr>
            <p:cNvPr id="7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2412" y="1204852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3135" y="1430926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2411" y="1655551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5" name="Rectangle 74"/>
            <p:cNvSpPr/>
            <p:nvPr/>
          </p:nvSpPr>
          <p:spPr>
            <a:xfrm>
              <a:off x="1190843" y="1854837"/>
              <a:ext cx="109728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Theme Action</a:t>
              </a:r>
              <a:endParaRPr lang="en-US" sz="800" dirty="0"/>
            </a:p>
          </p:txBody>
        </p:sp>
        <p:pic>
          <p:nvPicPr>
            <p:cNvPr id="76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39165" y="183344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Rectangle 76"/>
            <p:cNvSpPr/>
            <p:nvPr/>
          </p:nvSpPr>
          <p:spPr>
            <a:xfrm>
              <a:off x="2022911" y="77922"/>
              <a:ext cx="259054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8815" y="2935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Has To Be</a:t>
              </a:r>
              <a:endParaRPr lang="en-US" sz="8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3578" y="4936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Sure Thing</a:t>
              </a:r>
              <a:endParaRPr lang="en-US" sz="8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3578" y="6936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Likely</a:t>
              </a:r>
              <a:endParaRPr lang="en-US" sz="8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3576" y="8936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Likely</a:t>
              </a:r>
              <a:endParaRPr lang="en-US" sz="800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78339" y="10936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50 / 50</a:t>
              </a:r>
              <a:endParaRPr lang="en-US" sz="8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8339" y="12937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Unlikely</a:t>
              </a:r>
              <a:endParaRPr lang="en-US" sz="8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8340" y="14937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Unlikely</a:t>
              </a:r>
              <a:endParaRPr lang="en-US" sz="8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83103" y="16937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 Way</a:t>
              </a:r>
              <a:endParaRPr lang="en-US" sz="8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83103" y="18937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Impossible</a:t>
              </a:r>
              <a:endParaRPr lang="en-US" sz="8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8340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64077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49815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5552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21290" y="2112865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07027" y="2112865"/>
              <a:ext cx="164592" cy="1097280"/>
            </a:xfrm>
            <a:prstGeom prst="roundRect">
              <a:avLst/>
            </a:prstGeom>
            <a:solidFill>
              <a:srgbClr val="00FE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b="1" dirty="0" smtClean="0"/>
                <a:t>TALKS, EXPOSITION</a:t>
              </a:r>
              <a:r>
                <a:rPr lang="en-US" sz="800" dirty="0" smtClean="0"/>
                <a:t> 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192765" y="2112865"/>
              <a:ext cx="164592" cy="1097280"/>
            </a:xfrm>
            <a:prstGeom prst="roundRect">
              <a:avLst/>
            </a:prstGeom>
            <a:solidFill>
              <a:srgbClr val="E7E2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TALKS, EXPOSITION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78502" y="2112865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564240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749977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PERF AMBIG ACTION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935715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ACTS OO PC INTEREST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121452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SEEKS TO END ENC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99" name="Picture 34" descr="https://i.ya-webdesign.com/images/dice-png-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690" y="101908"/>
              <a:ext cx="143333" cy="137160"/>
            </a:xfrm>
            <a:prstGeom prst="rect">
              <a:avLst/>
            </a:prstGeom>
            <a:noFill/>
          </p:spPr>
        </p:pic>
        <p:pic>
          <p:nvPicPr>
            <p:cNvPr id="100" name="Picture 3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294430" y="105420"/>
              <a:ext cx="43076" cy="13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1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057264" y="84777"/>
              <a:ext cx="18288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Peacefully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Remarkable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Excitement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Victory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r>
              <a:rPr lang="en-US" sz="800" dirty="0"/>
              <a:t> </a:t>
            </a:r>
            <a:r>
              <a:rPr lang="en-US" sz="800" dirty="0" smtClean="0"/>
              <a:t>-4</a:t>
            </a: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Powerfully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Scary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Passion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Hope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Perfectly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Rotten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Activity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Dispute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Quaintly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Simple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Magic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Playfully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Rough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Assist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Riches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Quarrelsome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Small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Control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Illusions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Politely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Ruined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Care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Normal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Quietly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Smelly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Attract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Portals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Positively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Rustic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Negligence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Technology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Roughly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Smooth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Failure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Danger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-4</a:t>
            </a:r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4" name="Rounded Rectangle 453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14" name="Rounded Rectangle 513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15" name="Rounded Rectangle 514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16" name="Rounded Rectangle 515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17" name="Rounded Rectangle 516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18" name="Rounded Rectangle 517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19" name="Rounded Rectangle 518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20" name="Rounded Rectangle 519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21" name="Rounded Rectangle 520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22" name="Rounded Rectangle 521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23" name="Rounded Rectangle 522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31" name="Rounded Rectangle 530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32" name="Rounded Rectangle 531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533" name="Rounded Rectangle 532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4" name="Rounded Rectangle 533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5" name="Rounded Rectangle 534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6" name="Rounded Rectangle 535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7" name="Rounded Rectangle 536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8" name="Rounded Rectangle 537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39" name="Rounded Rectangle 538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40" name="Rounded Rectangle 539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41" name="Rounded Rectangle 540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42" name="Rounded Rectangle 541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43" name="Rounded Rectangle 542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4" name="Rounded Rectangle 543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6" name="Rounded Rectangle 545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7" name="Rounded Rectangle 546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8" name="Rounded Rectangle 547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9" name="Rounded Rectangle 548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50" name="Rounded Rectangle 549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51" name="Rounded Rectangle 550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52" name="Rounded Rectangle 551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63" name="Rounded Rectangle 562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4" name="Rounded Rectangle 563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6" name="Rounded Rectangle 565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7" name="Rounded Rectangle 566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69" name="Rounded Rectangle 568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70" name="Rounded Rectangle 569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71" name="Rounded Rectangle 570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72" name="Rounded Rectangle 571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73" name="Rounded Rectangle 572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4" name="Rounded Rectangle 573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5" name="Rounded Rectangle 574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6" name="Rounded Rectangle 575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7" name="Rounded Rectangle 576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8" name="Rounded Rectangle 577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79" name="Rounded Rectangle 578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80" name="Rounded Rectangle 579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81" name="Rounded Rectangle 580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82" name="Rounded Rectangle 581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601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423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5964" y="351289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768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79414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5113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37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7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489" y="1124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721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9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88939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606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Rudely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Soft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Pursue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Weapons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Threateningly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Warlike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Guide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Masses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NEGATIVE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Ruthlessly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Strong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Vengeance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Animals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Warm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Leadership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Slowly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Tranquil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Proceedings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Weather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Violently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Watery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Overthrow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Fame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Softly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Ugly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Dispute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Elements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Wildly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Weak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Oppress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Anger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Swiftly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Valuable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Punish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Nature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HAPPINESS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TAKES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POSITIVE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Yieldingly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Young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Change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Information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 +4</a:t>
            </a:r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CAUSES HARM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4" name="Rounded Rectangle 453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4" name="Rounded Rectangle 513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5" name="Rounded Rectangle 514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6" name="Rounded Rectangle 515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7" name="Rounded Rectangle 516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8" name="Rounded Rectangle 517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9" name="Rounded Rectangle 518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0" name="Rounded Rectangle 519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1" name="Rounded Rectangle 520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2" name="Rounded Rectangle 521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3" name="Rounded Rectangle 522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41" name="Rounded Rectangle 540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2" name="Rounded Rectangle 541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3" name="Rounded Rectangle 542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4" name="Rounded Rectangle 543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6" name="Rounded Rectangle 545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7" name="Rounded Rectangle 546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8" name="Rounded Rectangle 547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49" name="Rounded Rectangle 548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50" name="Rounded Rectangle 549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51" name="Rounded Rectangle 550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2" name="Rounded Rectangle 551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4" name="Rounded Rectangle 553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5" name="Rounded Rectangle 554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6" name="Rounded Rectangle 555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7" name="Rounded Rectangle 556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8" name="Rounded Rectangle 557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59" name="Rounded Rectangle 558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60" name="Rounded Rectangle 559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561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50124" y="3474601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2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87924" y="3474601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6199" y="3484126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4949" y="3474601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5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3224" y="3484126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37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7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45489" y="1124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721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9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8939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606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REMOTE EVENT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Awkwardly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Average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Triumph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Reality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2" name="Rounded Rectangle 71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4" name="Rounded Rectangle 73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76" name="Rounded Rectangle 75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77" name="Rounded Rectangle 76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78" name="Rounded Rectangle 77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79" name="Rounded Rectangle 78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0" y="3496146"/>
            <a:ext cx="143333" cy="137160"/>
          </a:xfrm>
          <a:prstGeom prst="rect">
            <a:avLst/>
          </a:prstGeom>
          <a:noFill/>
        </p:spPr>
      </p:pic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944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REMOTE EVENT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Beautifully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Beautiful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Violate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Allies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162" name="Rounded Rectangle 161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163" name="Rounded Rectangle 162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164" name="Rounded Rectangle 163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66" name="Rounded Rectangle 165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167" name="Rounded Rectangle 16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168" name="Rounded Rectangle 167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169" name="Rounded Rectangle 168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2415" y="3496146"/>
            <a:ext cx="143333" cy="137160"/>
          </a:xfrm>
          <a:prstGeom prst="rect">
            <a:avLst/>
          </a:prstGeom>
          <a:noFill/>
        </p:spPr>
      </p:pic>
      <p:pic>
        <p:nvPicPr>
          <p:cNvPr id="18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6661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Bleakly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Bizarre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Oppose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Enemies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252" name="Rounded Rectangle 251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253" name="Rounded Rectangle 252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254" name="Rounded Rectangle 253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56" name="Rounded Rectangle 255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257" name="Rounded Rectangle 256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258" name="Rounded Rectangle 257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259" name="Rounded Rectangle 25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7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3665" y="3496146"/>
            <a:ext cx="143333" cy="137160"/>
          </a:xfrm>
          <a:prstGeom prst="rect">
            <a:avLst/>
          </a:prstGeom>
          <a:noFill/>
        </p:spPr>
      </p:pic>
      <p:pic>
        <p:nvPicPr>
          <p:cNvPr id="27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504740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REMOTE EVENT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Angrily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Ancient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Fight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ounded Rectangle 29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297" name="Rounded Rectangle 29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298" name="Rounded Rectangle 297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299" name="Rounded Rectangle 298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1" name="Rounded Rectangle 300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302" name="Rounded Rectangle 301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303" name="Rounded Rectangle 302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304" name="Rounded Rectangle 303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1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101908"/>
            <a:ext cx="143333" cy="137160"/>
          </a:xfrm>
          <a:prstGeom prst="rect">
            <a:avLst/>
          </a:prstGeom>
          <a:noFill/>
        </p:spPr>
      </p:pic>
      <p:pic>
        <p:nvPicPr>
          <p:cNvPr id="31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7419130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Boldly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Classy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Malice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Evil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ounded Rectangle 340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342" name="Rounded Rectangle 341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343" name="Rounded Rectangle 342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344" name="Rounded Rectangle 343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46" name="Rounded Rectangle 345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347" name="Rounded Rectangle 346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348" name="Rounded Rectangle 347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349" name="Rounded Rectangle 348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6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3496146"/>
            <a:ext cx="143333" cy="137160"/>
          </a:xfrm>
          <a:prstGeom prst="rect">
            <a:avLst/>
          </a:prstGeom>
          <a:noFill/>
        </p:spPr>
      </p:pic>
      <p:pic>
        <p:nvPicPr>
          <p:cNvPr id="36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74191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REMOTE EVENT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Anxiously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Aromatic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Recruit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Inside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ounded Rectangle 385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387" name="Rounded Rectangle 386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388" name="Rounded Rectangle 387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389" name="Rounded Rectangle 388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1" name="Rounded Rectangle 390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392" name="Rounded Rectangle 39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393" name="Rounded Rectangle 392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394" name="Rounded Rectangle 393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0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101908"/>
            <a:ext cx="143333" cy="137160"/>
          </a:xfrm>
          <a:prstGeom prst="rect">
            <a:avLst/>
          </a:prstGeom>
          <a:noFill/>
        </p:spPr>
      </p:pic>
      <p:pic>
        <p:nvPicPr>
          <p:cNvPr id="40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79085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Bravely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Clean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Communicate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Good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ounded Rectangle 430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32" name="Rounded Rectangle 431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33" name="Rounded Rectangle 43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34" name="Rounded Rectangle 43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36" name="Rounded Rectangle 435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37" name="Rounded Rectangle 436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38" name="Rounded Rectangle 437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39" name="Rounded Rectangle 438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5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3496146"/>
            <a:ext cx="143333" cy="137160"/>
          </a:xfrm>
          <a:prstGeom prst="rect">
            <a:avLst/>
          </a:prstGeom>
          <a:noFill/>
        </p:spPr>
      </p:pic>
      <p:pic>
        <p:nvPicPr>
          <p:cNvPr id="45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7908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0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5368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536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2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19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3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023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4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19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5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4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6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2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22" name="Group 521"/>
          <p:cNvGrpSpPr/>
          <p:nvPr/>
        </p:nvGrpSpPr>
        <p:grpSpPr>
          <a:xfrm>
            <a:off x="38100" y="38100"/>
            <a:ext cx="2286000" cy="3200400"/>
            <a:chOff x="38100" y="38100"/>
            <a:chExt cx="2286000" cy="3200400"/>
          </a:xfrm>
        </p:grpSpPr>
        <p:sp>
          <p:nvSpPr>
            <p:cNvPr id="5" name="Rectangle 4"/>
            <p:cNvSpPr/>
            <p:nvPr/>
          </p:nvSpPr>
          <p:spPr>
            <a:xfrm>
              <a:off x="38100" y="38100"/>
              <a:ext cx="2286000" cy="3200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56" y="72866"/>
              <a:ext cx="353718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590" y="71228"/>
              <a:ext cx="1558652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REMOTE EVENT</a:t>
              </a:r>
              <a:endParaRPr lang="en-US" sz="800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027" y="80215"/>
              <a:ext cx="169580" cy="16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916545" y="290301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Abnormally </a:t>
              </a:r>
              <a:endParaRPr 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300" y="514138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Abandoned</a:t>
              </a:r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1301" y="733213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Attainment</a:t>
              </a:r>
              <a:endParaRPr lang="en-US" sz="800" dirty="0"/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0353" y="306227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921301" y="957050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Goals</a:t>
              </a:r>
              <a:endParaRPr lang="en-US" sz="800" dirty="0"/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1324" y="725326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1322" y="949163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0376" y="534828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1191104" y="1187289"/>
              <a:ext cx="1097280" cy="192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SADNESS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0853" y="1411126"/>
              <a:ext cx="1097280" cy="192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90856" y="1634964"/>
              <a:ext cx="1097280" cy="192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</a:p>
          </p:txBody>
        </p:sp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2412" y="1204852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3135" y="1430926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2411" y="1655551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1190843" y="1854837"/>
              <a:ext cx="109728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Theme Action</a:t>
              </a:r>
              <a:endParaRPr lang="en-US" sz="800" dirty="0"/>
            </a:p>
          </p:txBody>
        </p:sp>
        <p:pic>
          <p:nvPicPr>
            <p:cNvPr id="2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39165" y="183344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Rectangle 24"/>
            <p:cNvSpPr/>
            <p:nvPr/>
          </p:nvSpPr>
          <p:spPr>
            <a:xfrm>
              <a:off x="2022911" y="77922"/>
              <a:ext cx="259054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815" y="2935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Has To Be</a:t>
              </a:r>
              <a:endParaRPr lang="en-US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578" y="4936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Sure Thing</a:t>
              </a:r>
              <a:endParaRPr lang="en-US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578" y="6936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Likely</a:t>
              </a:r>
              <a:endParaRPr lang="en-US" sz="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3576" y="8936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Likely</a:t>
              </a:r>
              <a:endParaRPr lang="en-US" sz="8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8339" y="10936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50 / 50</a:t>
              </a:r>
              <a:endParaRPr lang="en-US" sz="8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8339" y="12937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Unlikely</a:t>
              </a:r>
              <a:endParaRPr lang="en-US" sz="8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340" y="14937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Unlikely</a:t>
              </a:r>
              <a:endParaRPr lang="en-US" sz="8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3103" y="16937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 Way</a:t>
              </a:r>
              <a:endParaRPr lang="en-US" sz="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103" y="18937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Impossible</a:t>
              </a:r>
              <a:endParaRPr lang="en-US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340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4077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9815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5552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21290" y="2112865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07027" y="2112865"/>
              <a:ext cx="164592" cy="1097280"/>
            </a:xfrm>
            <a:prstGeom prst="roundRect">
              <a:avLst/>
            </a:prstGeom>
            <a:solidFill>
              <a:srgbClr val="00FE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b="1" dirty="0" smtClean="0"/>
                <a:t>TALKS, EXPOSITION</a:t>
              </a:r>
              <a:r>
                <a:rPr lang="en-US" sz="800" dirty="0" smtClean="0"/>
                <a:t> 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92765" y="2112865"/>
              <a:ext cx="164592" cy="1097280"/>
            </a:xfrm>
            <a:prstGeom prst="roundRect">
              <a:avLst/>
            </a:prstGeom>
            <a:solidFill>
              <a:srgbClr val="E7E2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TALKS, EXPOSITION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378502" y="2112865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564240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749977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PERF AMBIG ACTION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935715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ACTS OO PC INTEREST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121452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SEEKS TO END ENC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47" name="Picture 34" descr="https://i.ya-webdesign.com/images/dice-png-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690" y="101908"/>
              <a:ext cx="143333" cy="137160"/>
            </a:xfrm>
            <a:prstGeom prst="rect">
              <a:avLst/>
            </a:prstGeom>
            <a:noFill/>
          </p:spPr>
        </p:pic>
        <p:pic>
          <p:nvPicPr>
            <p:cNvPr id="48" name="Picture 3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294430" y="105420"/>
              <a:ext cx="43076" cy="13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7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57264" y="84777"/>
              <a:ext cx="18288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3" name="Group 522"/>
          <p:cNvGrpSpPr/>
          <p:nvPr/>
        </p:nvGrpSpPr>
        <p:grpSpPr>
          <a:xfrm>
            <a:off x="2409825" y="38100"/>
            <a:ext cx="2286000" cy="3200400"/>
            <a:chOff x="2409825" y="38100"/>
            <a:chExt cx="2286000" cy="3200400"/>
          </a:xfrm>
        </p:grpSpPr>
        <p:sp>
          <p:nvSpPr>
            <p:cNvPr id="95" name="Rectangle 94"/>
            <p:cNvSpPr/>
            <p:nvPr/>
          </p:nvSpPr>
          <p:spPr>
            <a:xfrm>
              <a:off x="2409825" y="38100"/>
              <a:ext cx="2286000" cy="3200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35781" y="72866"/>
              <a:ext cx="353718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14315" y="71228"/>
              <a:ext cx="1558652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REMOTE EVENT</a:t>
              </a:r>
              <a:endParaRPr lang="en-US" sz="800" dirty="0"/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6752" y="80215"/>
              <a:ext cx="169580" cy="16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9" name="Rectangle 98"/>
            <p:cNvSpPr/>
            <p:nvPr/>
          </p:nvSpPr>
          <p:spPr>
            <a:xfrm>
              <a:off x="3288270" y="290301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Adventurously</a:t>
              </a:r>
              <a:endParaRPr lang="en-US" sz="8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93025" y="514138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Abnormal</a:t>
              </a:r>
              <a:endParaRPr lang="en-US" sz="8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93026" y="733213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Starting</a:t>
              </a:r>
              <a:endParaRPr lang="en-US" sz="800" dirty="0"/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2078" y="306227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Rectangle 102"/>
            <p:cNvSpPr/>
            <p:nvPr/>
          </p:nvSpPr>
          <p:spPr>
            <a:xfrm>
              <a:off x="3293026" y="957050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Dreams</a:t>
              </a:r>
              <a:endParaRPr lang="en-US" sz="800" dirty="0"/>
            </a:p>
          </p:txBody>
        </p:sp>
        <p:pic>
          <p:nvPicPr>
            <p:cNvPr id="10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93049" y="725326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93047" y="949163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2101" y="534828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7" name="Rectangle 106"/>
            <p:cNvSpPr/>
            <p:nvPr/>
          </p:nvSpPr>
          <p:spPr>
            <a:xfrm>
              <a:off x="3562829" y="1187289"/>
              <a:ext cx="1097280" cy="192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SADNESS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62578" y="1411126"/>
              <a:ext cx="1097280" cy="192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62581" y="1634964"/>
              <a:ext cx="1097280" cy="192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</a:p>
          </p:txBody>
        </p:sp>
        <p:pic>
          <p:nvPicPr>
            <p:cNvPr id="1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4137" y="1204852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4860" y="1430926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4136" y="1655551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3" name="Rectangle 112"/>
            <p:cNvSpPr/>
            <p:nvPr/>
          </p:nvSpPr>
          <p:spPr>
            <a:xfrm>
              <a:off x="3562568" y="1854837"/>
              <a:ext cx="109728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Theme Action</a:t>
              </a:r>
              <a:endParaRPr lang="en-US" sz="800" dirty="0"/>
            </a:p>
          </p:txBody>
        </p:sp>
        <p:pic>
          <p:nvPicPr>
            <p:cNvPr id="11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10890" y="183344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5" name="Rectangle 114"/>
            <p:cNvSpPr/>
            <p:nvPr/>
          </p:nvSpPr>
          <p:spPr>
            <a:xfrm>
              <a:off x="4394636" y="77922"/>
              <a:ext cx="259054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440540" y="2935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Has To Be</a:t>
              </a:r>
              <a:endParaRPr lang="en-US" sz="800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445303" y="4936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Sure Thing</a:t>
              </a:r>
              <a:endParaRPr lang="en-US" sz="8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445303" y="6936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Likely</a:t>
              </a:r>
              <a:endParaRPr lang="en-US" sz="8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445301" y="8936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Likely</a:t>
              </a:r>
              <a:endParaRPr lang="en-US" sz="8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450064" y="10936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50 / 50</a:t>
              </a:r>
              <a:endParaRPr lang="en-US" sz="8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450064" y="12937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Unlikely</a:t>
              </a:r>
              <a:endParaRPr lang="en-US" sz="8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50065" y="14937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Unlikely</a:t>
              </a:r>
              <a:endParaRPr lang="en-US" sz="800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454828" y="16937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 Way</a:t>
              </a:r>
              <a:endParaRPr lang="en-US" sz="800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2454828" y="18937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Impossible</a:t>
              </a:r>
              <a:endParaRPr lang="en-US" sz="8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450065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635802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821540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3007277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193015" y="2112865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378752" y="2112865"/>
              <a:ext cx="164592" cy="1097280"/>
            </a:xfrm>
            <a:prstGeom prst="roundRect">
              <a:avLst/>
            </a:prstGeom>
            <a:solidFill>
              <a:srgbClr val="00FE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b="1" dirty="0" smtClean="0"/>
                <a:t>TALKS, EXPOSITION</a:t>
              </a:r>
              <a:r>
                <a:rPr lang="en-US" sz="800" dirty="0" smtClean="0"/>
                <a:t> 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564490" y="2112865"/>
              <a:ext cx="164592" cy="1097280"/>
            </a:xfrm>
            <a:prstGeom prst="roundRect">
              <a:avLst/>
            </a:prstGeom>
            <a:solidFill>
              <a:srgbClr val="E7E2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TALKS, EXPOSITION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750227" y="2112865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935965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121702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PERF AMBIG ACTION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307440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ACTS OO PC INTEREST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493177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SEEKS TO END ENC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137" name="Picture 34" descr="https://i.ya-webdesign.com/images/dice-png-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72415" y="101908"/>
              <a:ext cx="143333" cy="137160"/>
            </a:xfrm>
            <a:prstGeom prst="rect">
              <a:avLst/>
            </a:prstGeom>
            <a:noFill/>
          </p:spPr>
        </p:pic>
        <p:pic>
          <p:nvPicPr>
            <p:cNvPr id="138" name="Picture 3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2666155" y="105420"/>
              <a:ext cx="43076" cy="13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8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28989" y="75252"/>
              <a:ext cx="18288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4" name="Group 523"/>
          <p:cNvGrpSpPr/>
          <p:nvPr/>
        </p:nvGrpSpPr>
        <p:grpSpPr>
          <a:xfrm>
            <a:off x="4791075" y="38100"/>
            <a:ext cx="2286000" cy="3200400"/>
            <a:chOff x="4791075" y="38100"/>
            <a:chExt cx="2286000" cy="3200400"/>
          </a:xfrm>
        </p:grpSpPr>
        <p:sp>
          <p:nvSpPr>
            <p:cNvPr id="185" name="Rectangle 184"/>
            <p:cNvSpPr/>
            <p:nvPr/>
          </p:nvSpPr>
          <p:spPr>
            <a:xfrm>
              <a:off x="4791075" y="38100"/>
              <a:ext cx="2286000" cy="3200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17031" y="72866"/>
              <a:ext cx="353718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195565" y="71228"/>
              <a:ext cx="1558652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REMOTE EVENT</a:t>
              </a:r>
              <a:endParaRPr lang="en-US" sz="800" dirty="0"/>
            </a:p>
          </p:txBody>
        </p:sp>
        <p:pic>
          <p:nvPicPr>
            <p:cNvPr id="18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002" y="80215"/>
              <a:ext cx="169580" cy="16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9" name="Rectangle 188"/>
            <p:cNvSpPr/>
            <p:nvPr/>
          </p:nvSpPr>
          <p:spPr>
            <a:xfrm>
              <a:off x="5669520" y="290301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Aggressively</a:t>
              </a:r>
              <a:endParaRPr lang="en-US" sz="8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674275" y="514138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Amusing</a:t>
              </a:r>
              <a:endParaRPr lang="en-US" sz="8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674276" y="733213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Neglect</a:t>
              </a:r>
              <a:endParaRPr lang="en-US" sz="800" dirty="0"/>
            </a:p>
          </p:txBody>
        </p:sp>
        <p:pic>
          <p:nvPicPr>
            <p:cNvPr id="1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3328" y="306227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3" name="Rectangle 192"/>
            <p:cNvSpPr/>
            <p:nvPr/>
          </p:nvSpPr>
          <p:spPr>
            <a:xfrm>
              <a:off x="5674276" y="957050"/>
              <a:ext cx="137160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Environment</a:t>
              </a:r>
              <a:endParaRPr lang="en-US" sz="800" dirty="0"/>
            </a:p>
          </p:txBody>
        </p:sp>
        <p:pic>
          <p:nvPicPr>
            <p:cNvPr id="19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4299" y="725326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4297" y="949163"/>
              <a:ext cx="201168" cy="201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3351" y="534828"/>
              <a:ext cx="164592" cy="16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7" name="Rectangle 196"/>
            <p:cNvSpPr/>
            <p:nvPr/>
          </p:nvSpPr>
          <p:spPr>
            <a:xfrm>
              <a:off x="5944079" y="1187289"/>
              <a:ext cx="1097280" cy="192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SADNESS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43828" y="1411126"/>
              <a:ext cx="1097280" cy="192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3831" y="1634964"/>
              <a:ext cx="1097280" cy="192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ANGER</a:t>
              </a:r>
            </a:p>
          </p:txBody>
        </p:sp>
        <p:pic>
          <p:nvPicPr>
            <p:cNvPr id="20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5387" y="1204852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6110" y="1430926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5386" y="1655551"/>
              <a:ext cx="182880" cy="147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Rectangle 202"/>
            <p:cNvSpPr/>
            <p:nvPr/>
          </p:nvSpPr>
          <p:spPr>
            <a:xfrm>
              <a:off x="5943818" y="1854837"/>
              <a:ext cx="1097280" cy="1921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Theme Action</a:t>
              </a:r>
              <a:endParaRPr lang="en-US" sz="800" dirty="0"/>
            </a:p>
          </p:txBody>
        </p:sp>
        <p:pic>
          <p:nvPicPr>
            <p:cNvPr id="20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92140" y="1833440"/>
              <a:ext cx="228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Rectangle 204"/>
            <p:cNvSpPr/>
            <p:nvPr/>
          </p:nvSpPr>
          <p:spPr>
            <a:xfrm>
              <a:off x="6775886" y="77922"/>
              <a:ext cx="259054" cy="1905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821790" y="2935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Has To Be</a:t>
              </a:r>
              <a:endParaRPr lang="en-US" sz="8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4826553" y="4936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Sure Thing</a:t>
              </a:r>
              <a:endParaRPr lang="en-US" sz="8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4826553" y="6936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Likely</a:t>
              </a:r>
              <a:endParaRPr lang="en-US" sz="8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4826551" y="8936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Likely</a:t>
              </a:r>
              <a:endParaRPr lang="en-US" sz="800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4831314" y="10936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50 / 50</a:t>
              </a:r>
              <a:endParaRPr lang="en-US" sz="800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4831314" y="129371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Unlikely</a:t>
              </a:r>
              <a:endParaRPr lang="en-US" sz="800" dirty="0"/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4831315" y="149374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Very Unlikely</a:t>
              </a:r>
              <a:endParaRPr lang="en-US" sz="800" dirty="0"/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4836078" y="1693766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 Way</a:t>
              </a:r>
              <a:endParaRPr lang="en-US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4836078" y="1893791"/>
              <a:ext cx="822960" cy="164592"/>
            </a:xfrm>
            <a:prstGeom prst="roundRect">
              <a:avLst/>
            </a:prstGeom>
            <a:solidFill>
              <a:srgbClr val="00FE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Impossible</a:t>
              </a:r>
              <a:endParaRPr lang="en-US" sz="800" dirty="0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4831315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5017052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02790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5388527" y="2108103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574265" y="2112865"/>
              <a:ext cx="164592" cy="109728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5760002" y="2112865"/>
              <a:ext cx="164592" cy="1097280"/>
            </a:xfrm>
            <a:prstGeom prst="roundRect">
              <a:avLst/>
            </a:prstGeom>
            <a:solidFill>
              <a:srgbClr val="00FE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TALKS, EXPOSITION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5945740" y="2112865"/>
              <a:ext cx="164592" cy="1097280"/>
            </a:xfrm>
            <a:prstGeom prst="roundRect">
              <a:avLst/>
            </a:prstGeom>
            <a:solidFill>
              <a:srgbClr val="E7E2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TALKS, EXPOSITION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6131477" y="2112865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6317215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TALKS, EXPOSITION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502952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PERF AMBIG ACTION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688690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ACTS OO PC INTEREST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874427" y="2108103"/>
              <a:ext cx="164592" cy="1097280"/>
            </a:xfrm>
            <a:prstGeom prst="roundRect">
              <a:avLst/>
            </a:prstGeom>
            <a:solidFill>
              <a:srgbClr val="AC0000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016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SEEKS TO END ENC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227" name="Picture 34" descr="https://i.ya-webdesign.com/images/dice-png-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53665" y="101908"/>
              <a:ext cx="143333" cy="137160"/>
            </a:xfrm>
            <a:prstGeom prst="rect">
              <a:avLst/>
            </a:prstGeom>
            <a:noFill/>
          </p:spPr>
        </p:pic>
        <p:pic>
          <p:nvPicPr>
            <p:cNvPr id="228" name="Picture 3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047405" y="105420"/>
              <a:ext cx="43076" cy="13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9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810239" y="84777"/>
              <a:ext cx="18288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Busily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Cold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Persecute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Emotions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8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294430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Ceaselessly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Dark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Inquire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Love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2944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Calmly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Colorful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Increase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Opposition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8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266615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Cheerfully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Defeated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Antagonize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Spirit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26661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Carefully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Creepy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Decrease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War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28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04740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Combatively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Delicate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Intellect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253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7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04740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Carelessly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Cute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Abandon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Peace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ounded Rectangle 298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18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419130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Coolly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Delightful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Waste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Ideas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ounded Rectangle 343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6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4191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Cautiously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Damaged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Gratify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Innocent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ANGER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ounded Rectangle 388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08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979085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Crazily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Dirty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Truce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Joy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ounded Rectangle 43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53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97908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4" name="Rounded Rectangle 45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4" name="Rounded Rectangle 50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5" name="Rounded Rectangle 50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6" name="Rounded Rectangle 50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7" name="Rounded Rectangle 50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8" name="Rounded Rectangle 50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9" name="Rounded Rectangle 50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0" name="Rounded Rectangle 50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4" name="Rounded Rectangle 51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5" name="Rounded Rectangle 51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6" name="Rounded Rectangle 51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7" name="Rounded Rectangle 51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8" name="Rounded Rectangle 51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9" name="Rounded Rectangle 51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0" name="Rounded Rectangle 51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1" name="Rounded Rectangle 52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2" name="Rounded Rectangle 52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23" name="Rounded Rectangle 52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pic>
        <p:nvPicPr>
          <p:cNvPr id="548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368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36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19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023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19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4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4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2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5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2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6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89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7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0239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8" name="Rounded Rectangle 557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9" name="Rounded Rectangle 558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0" name="Rounded Rectangle 559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1" name="Rounded Rectangle 560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2" name="Rounded Rectangle 561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3" name="Rounded Rectangle 562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4" name="Rounded Rectangle 563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5" name="Rounded Rectangle 564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6" name="Rounded Rectangle 565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7" name="Rounded Rectangle 566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8" name="Rounded Rectangle 567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9" name="Rounded Rectangle 568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0" name="Rounded Rectangle 569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2" name="Rounded Rectangle 571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3" name="Rounded Rectangle 572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4" name="Rounded Rectangle 573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6" name="Rounded Rectangle 575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7" name="Rounded Rectangle 576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8" name="Rounded Rectangle 577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9" name="Rounded Rectangle 578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1" name="Rounded Rectangle 580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2" name="Rounded Rectangle 581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3" name="Rounded Rectangle 582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4" name="Rounded Rectangle 583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5" name="Rounded Rectangle 584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6" name="Rounded Rectangle 585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7" name="Rounded Rectangle 586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8" name="Rounded Rectangle 587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9" name="Rounded Rectangle 588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0" name="Rounded Rectangle 589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1" name="Rounded Rectangle 590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2" name="Rounded Rectangle 591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3" name="Rounded Rectangle 592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4" name="Rounded Rectangle 593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5" name="Rounded Rectangle 594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6" name="Rounded Rectangle 595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7" name="Rounded Rectangle 596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8" name="Rounded Rectangle 597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99" name="Rounded Rectangle 598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0" name="Rounded Rectangle 599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1" name="Rounded Rectangle 600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2" name="Rounded Rectangle 601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3" name="Rounded Rectangle 602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4" name="Rounded Rectangle 603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5" name="Rounded Rectangle 604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6" name="Rounded Rectangle 605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7" name="Rounded Rectangle 606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Curiously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Disagreeable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Release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Messages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94430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Delightfully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Empty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Procrastinate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Physical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944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Daintily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Disgusting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Befriend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Energy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66615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Dimly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Enormous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Praise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Project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6661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Dangerously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Drab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Judge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Balance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2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504740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Efficiently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Exotic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Separate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Pleasures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253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7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504740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Defiantly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Dry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Desert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Tension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ounded Rectangle 298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1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7419130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Energetically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Faded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Take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Pain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ounded Rectangle 343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6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7419130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Deliberately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Dull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Dominate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Friendship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ounded Rectangle 388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08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790855" y="105420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Enormously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Familiar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Break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Possessions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Theme Action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ounded Rectangle 43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53" name="Picture 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790855" y="3499658"/>
            <a:ext cx="43076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4" name="Rounded Rectangle 45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04" name="Rounded Rectangle 50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5" name="Rounded Rectangle 50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6" name="Rounded Rectangle 50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7" name="Rounded Rectangle 50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8" name="Rounded Rectangle 50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9" name="Rounded Rectangle 50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0" name="Rounded Rectangle 50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14" name="Rounded Rectangle 51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5" name="Rounded Rectangle 51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6" name="Rounded Rectangle 51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7" name="Rounded Rectangle 51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8" name="Rounded Rectangle 51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9" name="Rounded Rectangle 51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0" name="Rounded Rectangle 51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1" name="Rounded Rectangle 52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2" name="Rounded Rectangle 52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3" name="Rounded Rectangle 52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pic>
        <p:nvPicPr>
          <p:cNvPr id="52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5368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9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536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0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19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1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023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19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3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4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4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2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5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2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6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89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7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0239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8" name="Rounded Rectangle 537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0" name="Rounded Rectangle 539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1" name="Rounded Rectangle 540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2" name="Rounded Rectangle 541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3" name="Rounded Rectangle 542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4" name="Rounded Rectangle 543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5" name="Rounded Rectangle 544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6" name="Rounded Rectangle 545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7" name="Rounded Rectangle 546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2" name="Rounded Rectangle 551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3" name="Rounded Rectangle 552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4" name="Rounded Rectangle 553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5" name="Rounded Rectangle 554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6" name="Rounded Rectangle 555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8" name="Rounded Rectangle 557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9" name="Rounded Rectangle 558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0" name="Rounded Rectangle 559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1" name="Rounded Rectangle 560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2" name="Rounded Rectangle 561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3" name="Rounded Rectangle 562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4" name="Rounded Rectangle 563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5" name="Rounded Rectangle 564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6" name="Rounded Rectangle 565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7" name="Rounded Rectangle 566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8" name="Rounded Rectangle 567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9" name="Rounded Rectangle 568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0" name="Rounded Rectangle 569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2" name="Rounded Rectangle 571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3" name="Rounded Rectangle 572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4" name="Rounded Rectangle 573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6" name="Rounded Rectangle 575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7" name="Rounded Rectangle 576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8" name="Rounded Rectangle 577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9" name="Rounded Rectangle 578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1" name="Rounded Rectangle 580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2" name="Rounded Rectangle 581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3" name="Rounded Rectangle 582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4" name="Rounded Rectangle 583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5" name="Rounded Rectangle 584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6" name="Rounded Rectangle 585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7" name="Rounded Rectangle 586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Enthusiastically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Fancy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Heal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Benefits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0" y="101908"/>
            <a:ext cx="143333" cy="13716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Foolishly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Flawless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Imitate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Bureaucracy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0" y="3496146"/>
            <a:ext cx="143333" cy="13716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Excitedly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Fat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Delay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Plans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2415" y="101908"/>
            <a:ext cx="143333" cy="137160"/>
          </a:xfrm>
          <a:prstGeom prst="rect">
            <a:avLst/>
          </a:prstGeom>
          <a:noFill/>
        </p:spPr>
      </p:pic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Fortunately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Fresh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Struggle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Business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2415" y="3496146"/>
            <a:ext cx="143333" cy="137160"/>
          </a:xfrm>
          <a:prstGeom prst="rect">
            <a:avLst/>
          </a:prstGeom>
          <a:noFill/>
        </p:spPr>
      </p:pic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Fearfully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Feeble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Stop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Lies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2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3665" y="101908"/>
            <a:ext cx="143333" cy="137160"/>
          </a:xfrm>
          <a:prstGeom prst="rect">
            <a:avLst/>
          </a:prstGeom>
          <a:noFill/>
        </p:spPr>
      </p:pic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Frantically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Full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Inform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Path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253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7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3665" y="3496146"/>
            <a:ext cx="143333" cy="137160"/>
          </a:xfrm>
          <a:prstGeom prst="rect">
            <a:avLst/>
          </a:prstGeom>
          <a:noFill/>
        </p:spPr>
      </p:pic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Ferociously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Feminine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Lie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Expectations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ounded Rectangle 298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1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101908"/>
            <a:ext cx="143333" cy="137160"/>
          </a:xfrm>
          <a:prstGeom prst="rect">
            <a:avLst/>
          </a:prstGeom>
          <a:noFill/>
        </p:spPr>
      </p:pic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Freely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Glorious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Bestow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News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ounded Rectangle 343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6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3496146"/>
            <a:ext cx="143333" cy="137160"/>
          </a:xfrm>
          <a:prstGeom prst="rect">
            <a:avLst/>
          </a:prstGeom>
          <a:noFill/>
        </p:spPr>
      </p:pic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INTRODUCE A NEW NPC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Fiercely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Festive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Return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Legal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ounded Rectangle 388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TALKS, EXPOSITION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0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101908"/>
            <a:ext cx="143333" cy="137160"/>
          </a:xfrm>
          <a:prstGeom prst="rect">
            <a:avLst/>
          </a:prstGeom>
          <a:noFill/>
        </p:spPr>
      </p:pic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Frighteningly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Good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Postpone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Exterior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ounded Rectangle 43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5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3496146"/>
            <a:ext cx="143333" cy="137160"/>
          </a:xfrm>
          <a:prstGeom prst="rect">
            <a:avLst/>
          </a:prstGeom>
          <a:noFill/>
        </p:spPr>
      </p:pic>
      <p:sp>
        <p:nvSpPr>
          <p:cNvPr id="454" name="Rounded Rectangle 45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4" name="Rounded Rectangle 50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5" name="Rounded Rectangle 50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6" name="Rounded Rectangle 50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7" name="Rounded Rectangle 50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8" name="Rounded Rectangle 50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9" name="Rounded Rectangle 50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0" name="Rounded Rectangle 50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1" name="Rounded Rectangle 53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2" name="Rounded Rectangle 53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3" name="Rounded Rectangle 53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pic>
        <p:nvPicPr>
          <p:cNvPr id="55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368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36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4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19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5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0239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6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19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7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4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8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264" y="348520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9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2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89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0239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2" name="Rounded Rectangle 561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3" name="Rounded Rectangle 562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4" name="Rounded Rectangle 563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5" name="Rounded Rectangle 564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6" name="Rounded Rectangle 565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7" name="Rounded Rectangle 566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8" name="Rounded Rectangle 567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9" name="Rounded Rectangle 568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0" name="Rounded Rectangle 569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2" name="Rounded Rectangle 571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3" name="Rounded Rectangle 572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4" name="Rounded Rectangle 573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6" name="Rounded Rectangle 575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7" name="Rounded Rectangle 576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8" name="Rounded Rectangle 577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9" name="Rounded Rectangle 578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1" name="Rounded Rectangle 580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2" name="Rounded Rectangle 581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3" name="Rounded Rectangle 582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4" name="Rounded Rectangle 583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5" name="Rounded Rectangle 584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6" name="Rounded Rectangle 585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Fully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Graceful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Expose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Advice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0" y="101908"/>
            <a:ext cx="143333" cy="13716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Gratefully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Historical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Food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9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0" y="3496146"/>
            <a:ext cx="143333" cy="137160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Generously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Hard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Haggle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Plot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2415" y="101908"/>
            <a:ext cx="143333" cy="137160"/>
          </a:xfrm>
          <a:prstGeom prst="rect">
            <a:avLst/>
          </a:prstGeom>
          <a:noFill/>
        </p:spPr>
      </p:pic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Happily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Horrible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Travel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Attention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164" name="Rounded Rectangle 163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2415" y="3496146"/>
            <a:ext cx="143333" cy="137160"/>
          </a:xfrm>
          <a:prstGeom prst="rect">
            <a:avLst/>
          </a:prstGeom>
          <a:noFill/>
        </p:spPr>
      </p:pic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Gently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Harsh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Imprison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Competition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2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3665" y="101908"/>
            <a:ext cx="143333" cy="137160"/>
          </a:xfrm>
          <a:prstGeom prst="rect">
            <a:avLst/>
          </a:prstGeom>
          <a:noFill/>
        </p:spPr>
      </p:pic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Hastily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Important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Block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Success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ounded Rectangle 253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7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3665" y="3496146"/>
            <a:ext cx="143333" cy="137160"/>
          </a:xfrm>
          <a:prstGeom prst="rect">
            <a:avLst/>
          </a:prstGeom>
          <a:noFill/>
        </p:spPr>
      </p:pic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Gladly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Healthy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Release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Prison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ounded Rectangle 298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1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101908"/>
            <a:ext cx="143333" cy="137160"/>
          </a:xfrm>
          <a:prstGeom prst="rect">
            <a:avLst/>
          </a:prstGeom>
          <a:noFill/>
        </p:spPr>
      </p:pic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Healthily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Interesting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Harm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Failure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ounded Rectangle 343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6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390" y="3496146"/>
            <a:ext cx="143333" cy="137160"/>
          </a:xfrm>
          <a:prstGeom prst="rect">
            <a:avLst/>
          </a:prstGeom>
          <a:noFill/>
        </p:spPr>
      </p:pic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TOWARD A THREAD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Gracefully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Heavy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Celebrate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Illness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SADNESS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ounded Rectangle 388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PERF AMBIG ACTION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07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101908"/>
            <a:ext cx="143333" cy="137160"/>
          </a:xfrm>
          <a:prstGeom prst="rect">
            <a:avLst/>
          </a:prstGeom>
          <a:noFill/>
        </p:spPr>
      </p:pic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Helpfully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Juvenile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Debase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Travel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FEAR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ounded Rectangle 43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52" name="Picture 34" descr="https://i.ya-webdesign.com/images/dice-png-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97115" y="3496146"/>
            <a:ext cx="143333" cy="137160"/>
          </a:xfrm>
          <a:prstGeom prst="rect">
            <a:avLst/>
          </a:prstGeom>
          <a:noFill/>
        </p:spPr>
      </p:pic>
      <p:sp>
        <p:nvSpPr>
          <p:cNvPr id="454" name="Rounded Rectangle 45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1" name="Rounded Rectangle 53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2" name="Rounded Rectangle 53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3" name="Rounded Rectangle 53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4" name="Rounded Rectangle 53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5" name="Rounded Rectangle 53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6" name="Rounded Rectangle 53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7" name="Rounded Rectangle 53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8" name="Rounded Rectangle 53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9" name="Rounded Rectangle 53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0" name="Rounded Rectangle 53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1" name="Rounded Rectangle 54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2" name="Rounded Rectangle 54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3" name="Rounded Rectangle 54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549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281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406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1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48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70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8294" y="348852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4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536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5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19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6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264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7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8989" y="7525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0239" y="84777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Helplessly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Lacking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Overindulge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Jealousy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Irritatingly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Less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Usurp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Wishes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MOVE AWAY FROM A THREAD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Hopelessly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Lame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Adjourn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Dispute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Jovially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Lethal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Create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Tactics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 A THREAD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Innocently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Large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Adversity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Home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Joyfully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Lonely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Betray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Stalemate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 A THREAD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Intensely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Lavish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Investment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Judgmentally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Lovely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Agree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Randomness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 A THREAD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Interestingly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Lean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Disrupt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Suffering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THREAD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PC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DESCRIPTOR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Kindly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Macabre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Abuse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Misfortune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PC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+2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GIVES SOMETHING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4" name="Rounded Rectangle 453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4" name="Rounded Rectangle 50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5" name="Rounded Rectangle 50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6" name="Rounded Rectangle 50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7" name="Rounded Rectangle 50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8" name="Rounded Rectangle 50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9" name="Rounded Rectangle 50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0" name="Rounded Rectangle 50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1" name="Rounded Rectangle 53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2" name="Rounded Rectangle 53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3" name="Rounded Rectangle 53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4" name="Rounded Rectangle 53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5" name="Rounded Rectangle 53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6" name="Rounded Rectangle 53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7" name="Rounded Rectangle 53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8" name="Rounded Rectangle 53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9" name="Rounded Rectangle 53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0" name="Rounded Rectangle 53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1" name="Rounded Rectangle 54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2" name="Rounded Rectangle 54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3" name="Rounded Rectangle 54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544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2344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3594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6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24369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86569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67819" y="880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281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406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1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48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70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58294" y="348852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Kookily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Magnificent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Oppress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Death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Lovingly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Military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Carry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Fears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Lazily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Masculine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Inspect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Disruption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Loyally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Modern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Open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Ambush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Lightly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Mature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Ambush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Power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Majestically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Extravagant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Carelessness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Rumor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Loosely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Messy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Spy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Burden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Meaningfully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Mundane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Ruin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Wounds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NEGATIVE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Loudly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Mighty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Intrigues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NPC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SEEKS TO END ENC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Mechanically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Mysterious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Extravagance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Extravagance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NPC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Continues -2</a:t>
            </a:r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THE THEME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SELF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5" name="Rounded Rectangle 754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6" name="Rounded Rectangle 755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7" name="Rounded Rectangle 756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8" name="Rounded Rectangle 757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59" name="Rounded Rectangle 758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0" name="Rounded Rectangle 759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1" name="Rounded Rectangle 760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2" name="Rounded Rectangle 761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3" name="Rounded Rectangle 762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4" name="Rounded Rectangle 763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765" name="Rounded Rectangle 764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66" name="Rounded Rectangle 765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67" name="Rounded Rectangle 766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68" name="Rounded Rectangle 767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69" name="Rounded Rectangle 768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0" name="Rounded Rectangle 769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1" name="Rounded Rectangle 770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2" name="Rounded Rectangle 771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3" name="Rounded Rectangle 772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4" name="Rounded Rectangle 773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775" name="Rounded Rectangle 774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76" name="Rounded Rectangle 775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77" name="Rounded Rectangle 776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78" name="Rounded Rectangle 777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79" name="Rounded Rectangle 778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80" name="Rounded Rectangle 779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81" name="Rounded Rectangle 780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82" name="Rounded Rectangle 781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83" name="Rounded Rectangle 782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84" name="Rounded Rectangle 783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85" name="Rounded Rectangle 784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86" name="Rounded Rectangle 785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87" name="Rounded Rectangle 786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88" name="Rounded Rectangle 787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89" name="Rounded Rectangle 788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90" name="Rounded Rectangle 789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91" name="Rounded Rectangle 790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92" name="Rounded Rectangle 791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93" name="Rounded Rectangle 792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794" name="Rounded Rectangle 793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795" name="Rounded Rectangle 794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796" name="Rounded Rectangle 795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797" name="Rounded Rectangle 796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798" name="Rounded Rectangle 797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799" name="Rounded Rectangle 798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0" name="Rounded Rectangle 799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1" name="Rounded Rectangle 800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2" name="Rounded Rectangle 801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3" name="Rounded Rectangle 802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4" name="Rounded Rectangle 803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805" name="Rounded Rectangle 804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06" name="Rounded Rectangle 805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07" name="Rounded Rectangle 806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08" name="Rounded Rectangle 807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09" name="Rounded Rectangle 808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10" name="Rounded Rectangle 809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11" name="Rounded Rectangle 810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12" name="Rounded Rectangle 811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13" name="Rounded Rectangle 812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14" name="Rounded Rectangle 813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825" name="Rounded Rectangle 824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26" name="Rounded Rectangle 825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27" name="Rounded Rectangle 826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28" name="Rounded Rectangle 827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29" name="Rounded Rectangle 828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0" name="Rounded Rectangle 829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1" name="Rounded Rectangle 830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2" name="Rounded Rectangle 831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3" name="Rounded Rectangle 832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4" name="Rounded Rectangle 833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835" name="Rounded Rectangle 834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36" name="Rounded Rectangle 835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37" name="Rounded Rectangle 836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38" name="Rounded Rectangle 837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39" name="Rounded Rectangle 838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40" name="Rounded Rectangle 839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41" name="Rounded Rectangle 840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42" name="Rounded Rectangle 841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43" name="Rounded Rectangle 842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844" name="Rounded Rectangle 843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876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2344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3594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4369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86569" y="7857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67819" y="880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6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4281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4069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48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77044" y="3478995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58294" y="3488520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5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65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Miserably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9213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Natural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9213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Trick</a:t>
            </a:r>
            <a:endParaRPr lang="en-US" sz="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213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Representative</a:t>
            </a:r>
            <a:endParaRPr lang="en-US" sz="8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1911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8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08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1908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20229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83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" name="Rounded Rectangle 34"/>
          <p:cNvSpPr/>
          <p:nvPr/>
        </p:nvSpPr>
        <p:spPr>
          <a:xfrm>
            <a:off x="783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40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98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55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12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70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27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785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642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499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357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214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0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25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9165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Nicely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9213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Poor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9213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Mistrust</a:t>
            </a:r>
            <a:endParaRPr lang="en-US" sz="800" dirty="0"/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9213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Mundane</a:t>
            </a:r>
            <a:endParaRPr lang="en-US" sz="8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3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3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61"/>
          <p:cNvSpPr/>
          <p:nvPr/>
        </p:nvSpPr>
        <p:spPr>
          <a:xfrm>
            <a:off x="11911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08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908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4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11908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1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le 69"/>
          <p:cNvSpPr/>
          <p:nvPr/>
        </p:nvSpPr>
        <p:spPr>
          <a:xfrm>
            <a:off x="20229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3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80" name="Rounded Rectangle 79"/>
          <p:cNvSpPr/>
          <p:nvPr/>
        </p:nvSpPr>
        <p:spPr>
          <a:xfrm>
            <a:off x="783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40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98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355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212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0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927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785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42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99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357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1214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98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357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143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Rectangle 98"/>
          <p:cNvSpPr/>
          <p:nvPr/>
        </p:nvSpPr>
        <p:spPr>
          <a:xfrm>
            <a:off x="32882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Mockingly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930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Nondescript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930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Arrive</a:t>
            </a:r>
            <a:endParaRPr lang="en-US" sz="800" dirty="0"/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32930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Adversities</a:t>
            </a:r>
            <a:endParaRPr lang="en-US" sz="8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Rectangle 106"/>
          <p:cNvSpPr/>
          <p:nvPr/>
        </p:nvSpPr>
        <p:spPr>
          <a:xfrm>
            <a:off x="35628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625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25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Rectangle 112"/>
          <p:cNvSpPr/>
          <p:nvPr/>
        </p:nvSpPr>
        <p:spPr>
          <a:xfrm>
            <a:off x="35625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5" name="Rectangle 114"/>
          <p:cNvSpPr/>
          <p:nvPr/>
        </p:nvSpPr>
        <p:spPr>
          <a:xfrm>
            <a:off x="43946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4500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25" name="Rounded Rectangle 124"/>
          <p:cNvSpPr/>
          <p:nvPr/>
        </p:nvSpPr>
        <p:spPr>
          <a:xfrm>
            <a:off x="24500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358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8215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0072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1930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3787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5644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502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9359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217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3074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4931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098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4357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8143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7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Rectangle 143"/>
          <p:cNvSpPr/>
          <p:nvPr/>
        </p:nvSpPr>
        <p:spPr>
          <a:xfrm>
            <a:off x="32882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Oddly</a:t>
            </a:r>
            <a:endParaRPr lang="en-US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930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Powerful</a:t>
            </a:r>
            <a:endParaRPr lang="en-US" sz="800" dirty="0"/>
          </a:p>
        </p:txBody>
      </p:sp>
      <p:sp>
        <p:nvSpPr>
          <p:cNvPr id="146" name="Rectangle 145"/>
          <p:cNvSpPr/>
          <p:nvPr/>
        </p:nvSpPr>
        <p:spPr>
          <a:xfrm>
            <a:off x="32930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Deceive</a:t>
            </a:r>
            <a:endParaRPr lang="en-US" sz="800" dirty="0"/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0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Rectangle 147"/>
          <p:cNvSpPr/>
          <p:nvPr/>
        </p:nvSpPr>
        <p:spPr>
          <a:xfrm>
            <a:off x="32930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Trials</a:t>
            </a:r>
            <a:endParaRPr lang="en-US" sz="800" dirty="0"/>
          </a:p>
        </p:txBody>
      </p:sp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30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Rectangle 151"/>
          <p:cNvSpPr/>
          <p:nvPr/>
        </p:nvSpPr>
        <p:spPr>
          <a:xfrm>
            <a:off x="35628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5625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5625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</a:p>
        </p:txBody>
      </p:sp>
      <p:pic>
        <p:nvPicPr>
          <p:cNvPr id="15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8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1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625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08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Rectangle 159"/>
          <p:cNvSpPr/>
          <p:nvPr/>
        </p:nvSpPr>
        <p:spPr>
          <a:xfrm>
            <a:off x="43946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24500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170" name="Rounded Rectangle 169"/>
          <p:cNvSpPr/>
          <p:nvPr/>
        </p:nvSpPr>
        <p:spPr>
          <a:xfrm>
            <a:off x="24500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6358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215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0072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930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3787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644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7502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59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1217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3074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4931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107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81703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19556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1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9" name="Rectangle 188"/>
          <p:cNvSpPr/>
          <p:nvPr/>
        </p:nvSpPr>
        <p:spPr>
          <a:xfrm>
            <a:off x="566952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Mysteriously</a:t>
            </a:r>
            <a:endParaRPr lang="en-US" sz="800" dirty="0"/>
          </a:p>
        </p:txBody>
      </p:sp>
      <p:sp>
        <p:nvSpPr>
          <p:cNvPr id="190" name="Rectangle 189"/>
          <p:cNvSpPr/>
          <p:nvPr/>
        </p:nvSpPr>
        <p:spPr>
          <a:xfrm>
            <a:off x="567427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Odd</a:t>
            </a:r>
            <a:endParaRPr lang="en-US" sz="800" dirty="0"/>
          </a:p>
        </p:txBody>
      </p:sp>
      <p:sp>
        <p:nvSpPr>
          <p:cNvPr id="191" name="Rectangle 190"/>
          <p:cNvSpPr/>
          <p:nvPr/>
        </p:nvSpPr>
        <p:spPr>
          <a:xfrm>
            <a:off x="567427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Propose</a:t>
            </a:r>
            <a:endParaRPr lang="en-US" sz="800" dirty="0"/>
          </a:p>
        </p:txBody>
      </p:sp>
      <p:pic>
        <p:nvPicPr>
          <p:cNvPr id="1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567427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Opulence</a:t>
            </a:r>
            <a:endParaRPr lang="en-US" sz="800" dirty="0"/>
          </a:p>
        </p:txBody>
      </p:sp>
      <p:pic>
        <p:nvPicPr>
          <p:cNvPr id="1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594407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94382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94383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</a:p>
        </p:txBody>
      </p:sp>
      <p:pic>
        <p:nvPicPr>
          <p:cNvPr id="2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3" name="Rectangle 202"/>
          <p:cNvSpPr/>
          <p:nvPr/>
        </p:nvSpPr>
        <p:spPr>
          <a:xfrm>
            <a:off x="594381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/>
          <p:cNvSpPr/>
          <p:nvPr/>
        </p:nvSpPr>
        <p:spPr>
          <a:xfrm>
            <a:off x="677588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483131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8313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170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20279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38852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57426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6000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94574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3147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3172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5029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68869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87442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9107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481703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19556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2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0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" name="Rectangle 233"/>
          <p:cNvSpPr/>
          <p:nvPr/>
        </p:nvSpPr>
        <p:spPr>
          <a:xfrm>
            <a:off x="566952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Offensively</a:t>
            </a:r>
            <a:endParaRPr lang="en-US" sz="800" dirty="0"/>
          </a:p>
        </p:txBody>
      </p:sp>
      <p:sp>
        <p:nvSpPr>
          <p:cNvPr id="235" name="Rectangle 234"/>
          <p:cNvSpPr/>
          <p:nvPr/>
        </p:nvSpPr>
        <p:spPr>
          <a:xfrm>
            <a:off x="567427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Quaint</a:t>
            </a:r>
            <a:endParaRPr lang="en-US" sz="800" dirty="0"/>
          </a:p>
        </p:txBody>
      </p:sp>
      <p:sp>
        <p:nvSpPr>
          <p:cNvPr id="236" name="Rectangle 235"/>
          <p:cNvSpPr/>
          <p:nvPr/>
        </p:nvSpPr>
        <p:spPr>
          <a:xfrm>
            <a:off x="567427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Cruelty</a:t>
            </a:r>
            <a:endParaRPr lang="en-US" sz="800" dirty="0"/>
          </a:p>
        </p:txBody>
      </p:sp>
      <p:pic>
        <p:nvPicPr>
          <p:cNvPr id="2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2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567427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Masses</a:t>
            </a:r>
            <a:endParaRPr lang="en-US" sz="800" dirty="0"/>
          </a:p>
        </p:txBody>
      </p:sp>
      <p:pic>
        <p:nvPicPr>
          <p:cNvPr id="2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429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335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Rectangle 241"/>
          <p:cNvSpPr/>
          <p:nvPr/>
        </p:nvSpPr>
        <p:spPr>
          <a:xfrm>
            <a:off x="594407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4382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94383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</a:p>
        </p:txBody>
      </p:sp>
      <p:pic>
        <p:nvPicPr>
          <p:cNvPr id="24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611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538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8" name="Rectangle 247"/>
          <p:cNvSpPr/>
          <p:nvPr/>
        </p:nvSpPr>
        <p:spPr>
          <a:xfrm>
            <a:off x="594381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9214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0" name="Rectangle 249"/>
          <p:cNvSpPr/>
          <p:nvPr/>
        </p:nvSpPr>
        <p:spPr>
          <a:xfrm>
            <a:off x="677588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83131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260" name="Rounded Rectangle 259"/>
          <p:cNvSpPr/>
          <p:nvPr/>
        </p:nvSpPr>
        <p:spPr>
          <a:xfrm>
            <a:off x="48313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0170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520279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538852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57426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576000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594574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13147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3172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5029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68869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7442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162800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7188756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567290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2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Rectangle 278"/>
          <p:cNvSpPr/>
          <p:nvPr/>
        </p:nvSpPr>
        <p:spPr>
          <a:xfrm>
            <a:off x="8041245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Naturally</a:t>
            </a:r>
            <a:endParaRPr lang="en-US" sz="800" dirty="0"/>
          </a:p>
        </p:txBody>
      </p:sp>
      <p:sp>
        <p:nvSpPr>
          <p:cNvPr id="280" name="Rectangle 279"/>
          <p:cNvSpPr/>
          <p:nvPr/>
        </p:nvSpPr>
        <p:spPr>
          <a:xfrm>
            <a:off x="8046000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Pale</a:t>
            </a:r>
            <a:endParaRPr lang="en-US" sz="800" dirty="0"/>
          </a:p>
        </p:txBody>
      </p:sp>
      <p:sp>
        <p:nvSpPr>
          <p:cNvPr id="281" name="Rectangle 280"/>
          <p:cNvSpPr/>
          <p:nvPr/>
        </p:nvSpPr>
        <p:spPr>
          <a:xfrm>
            <a:off x="8046001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Divide</a:t>
            </a:r>
            <a:endParaRPr lang="en-US" sz="800" dirty="0"/>
          </a:p>
        </p:txBody>
      </p:sp>
      <p:pic>
        <p:nvPicPr>
          <p:cNvPr id="2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3" name="Rectangle 282"/>
          <p:cNvSpPr/>
          <p:nvPr/>
        </p:nvSpPr>
        <p:spPr>
          <a:xfrm>
            <a:off x="8046001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Liberty</a:t>
            </a:r>
            <a:endParaRPr lang="en-US" sz="8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" name="Rectangle 286"/>
          <p:cNvSpPr/>
          <p:nvPr/>
        </p:nvSpPr>
        <p:spPr>
          <a:xfrm>
            <a:off x="8315804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8315553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315556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</a:p>
        </p:txBody>
      </p:sp>
      <p:pic>
        <p:nvPicPr>
          <p:cNvPr id="29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3" name="Rectangle 292"/>
          <p:cNvSpPr/>
          <p:nvPr/>
        </p:nvSpPr>
        <p:spPr>
          <a:xfrm>
            <a:off x="8315543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2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5" name="Rectangle 294"/>
          <p:cNvSpPr/>
          <p:nvPr/>
        </p:nvSpPr>
        <p:spPr>
          <a:xfrm>
            <a:off x="9147611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ounded Rectangle 299"/>
          <p:cNvSpPr/>
          <p:nvPr/>
        </p:nvSpPr>
        <p:spPr>
          <a:xfrm>
            <a:off x="7203039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72030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73887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7451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76025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7945990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31727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8317465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8503202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6889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88746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906041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924615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162800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7188756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567290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727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Rectangle 323"/>
          <p:cNvSpPr/>
          <p:nvPr/>
        </p:nvSpPr>
        <p:spPr>
          <a:xfrm>
            <a:off x="8041245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Officially</a:t>
            </a:r>
            <a:endParaRPr lang="en-US" sz="800" dirty="0"/>
          </a:p>
        </p:txBody>
      </p:sp>
      <p:sp>
        <p:nvSpPr>
          <p:cNvPr id="325" name="Rectangle 324"/>
          <p:cNvSpPr/>
          <p:nvPr/>
        </p:nvSpPr>
        <p:spPr>
          <a:xfrm>
            <a:off x="8046000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Rare</a:t>
            </a:r>
            <a:endParaRPr lang="en-US" sz="800" dirty="0"/>
          </a:p>
        </p:txBody>
      </p:sp>
      <p:sp>
        <p:nvSpPr>
          <p:cNvPr id="326" name="Rectangle 325"/>
          <p:cNvSpPr/>
          <p:nvPr/>
        </p:nvSpPr>
        <p:spPr>
          <a:xfrm>
            <a:off x="8046001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Intolerance</a:t>
            </a:r>
            <a:endParaRPr lang="en-US" sz="800" dirty="0"/>
          </a:p>
        </p:txBody>
      </p:sp>
      <p:pic>
        <p:nvPicPr>
          <p:cNvPr id="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53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" name="Rectangle 327"/>
          <p:cNvSpPr/>
          <p:nvPr/>
        </p:nvSpPr>
        <p:spPr>
          <a:xfrm>
            <a:off x="8046001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Vehicle</a:t>
            </a:r>
            <a:endParaRPr lang="en-US" sz="800" dirty="0"/>
          </a:p>
        </p:txBody>
      </p:sp>
      <p:pic>
        <p:nvPicPr>
          <p:cNvPr id="3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4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22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5076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" name="Rectangle 331"/>
          <p:cNvSpPr/>
          <p:nvPr/>
        </p:nvSpPr>
        <p:spPr>
          <a:xfrm>
            <a:off x="8315804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315553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15556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</a:p>
        </p:txBody>
      </p:sp>
      <p:pic>
        <p:nvPicPr>
          <p:cNvPr id="33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2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835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7111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8" name="Rectangle 337"/>
          <p:cNvSpPr/>
          <p:nvPr/>
        </p:nvSpPr>
        <p:spPr>
          <a:xfrm>
            <a:off x="8315543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3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3865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0" name="Rectangle 339"/>
          <p:cNvSpPr/>
          <p:nvPr/>
        </p:nvSpPr>
        <p:spPr>
          <a:xfrm>
            <a:off x="9147611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ounded Rectangle 344"/>
          <p:cNvSpPr/>
          <p:nvPr/>
        </p:nvSpPr>
        <p:spPr>
          <a:xfrm>
            <a:off x="7203039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72030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73887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757451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776025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7945990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8131727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8317465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8503202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86889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88746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906041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924615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9534525" y="38100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/>
          <p:cNvSpPr/>
          <p:nvPr/>
        </p:nvSpPr>
        <p:spPr>
          <a:xfrm>
            <a:off x="9560481" y="72866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9939015" y="71228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PC POSITIVE</a:t>
            </a:r>
            <a:endParaRPr lang="en-US" sz="800" dirty="0"/>
          </a:p>
        </p:txBody>
      </p: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80215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" name="Rectangle 368"/>
          <p:cNvSpPr/>
          <p:nvPr/>
        </p:nvSpPr>
        <p:spPr>
          <a:xfrm>
            <a:off x="10412970" y="29030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Neatly</a:t>
            </a:r>
            <a:endParaRPr lang="en-US" sz="800" dirty="0"/>
          </a:p>
        </p:txBody>
      </p:sp>
      <p:sp>
        <p:nvSpPr>
          <p:cNvPr id="370" name="Rectangle 369"/>
          <p:cNvSpPr/>
          <p:nvPr/>
        </p:nvSpPr>
        <p:spPr>
          <a:xfrm>
            <a:off x="10417725" y="51413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Petite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10417726" y="733213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Refuse</a:t>
            </a:r>
            <a:endParaRPr lang="en-US" sz="800" dirty="0"/>
          </a:p>
        </p:txBody>
      </p:sp>
      <p:pic>
        <p:nvPicPr>
          <p:cNvPr id="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06227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3" name="Rectangle 372"/>
          <p:cNvSpPr/>
          <p:nvPr/>
        </p:nvSpPr>
        <p:spPr>
          <a:xfrm>
            <a:off x="10417726" y="957050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Military</a:t>
            </a:r>
            <a:endParaRPr lang="en-US" sz="800" dirty="0"/>
          </a:p>
        </p:txBody>
      </p:sp>
      <p:pic>
        <p:nvPicPr>
          <p:cNvPr id="3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725326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949163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534828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" name="Rectangle 376"/>
          <p:cNvSpPr/>
          <p:nvPr/>
        </p:nvSpPr>
        <p:spPr>
          <a:xfrm>
            <a:off x="10687529" y="1187289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0687278" y="1411126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THREAD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10687281" y="1634964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FOCUS PC</a:t>
            </a:r>
          </a:p>
        </p:txBody>
      </p:sp>
      <p:pic>
        <p:nvPicPr>
          <p:cNvPr id="3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1204852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1430926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1655551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3" name="Rectangle 382"/>
          <p:cNvSpPr/>
          <p:nvPr/>
        </p:nvSpPr>
        <p:spPr>
          <a:xfrm>
            <a:off x="10687268" y="1854837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38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18334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5" name="Rectangle 384"/>
          <p:cNvSpPr/>
          <p:nvPr/>
        </p:nvSpPr>
        <p:spPr>
          <a:xfrm>
            <a:off x="11519336" y="77922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ounded Rectangle 389"/>
          <p:cNvSpPr/>
          <p:nvPr/>
        </p:nvSpPr>
        <p:spPr>
          <a:xfrm>
            <a:off x="9574764" y="10936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395" name="Rounded Rectangle 394"/>
          <p:cNvSpPr/>
          <p:nvPr/>
        </p:nvSpPr>
        <p:spPr>
          <a:xfrm>
            <a:off x="9574765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6" name="Rounded Rectangle 395"/>
          <p:cNvSpPr/>
          <p:nvPr/>
        </p:nvSpPr>
        <p:spPr>
          <a:xfrm>
            <a:off x="9760502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9946240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8" name="Rounded Rectangle 397"/>
          <p:cNvSpPr/>
          <p:nvPr/>
        </p:nvSpPr>
        <p:spPr>
          <a:xfrm>
            <a:off x="10131977" y="2108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9" name="Rounded Rectangle 398"/>
          <p:cNvSpPr/>
          <p:nvPr/>
        </p:nvSpPr>
        <p:spPr>
          <a:xfrm>
            <a:off x="10317715" y="2112865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SEEKS TO END ENC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0" name="Rounded Rectangle 399"/>
          <p:cNvSpPr/>
          <p:nvPr/>
        </p:nvSpPr>
        <p:spPr>
          <a:xfrm>
            <a:off x="10503452" y="2112865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CHANGES DESCRIPTOR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1" name="Rounded Rectangle 400"/>
          <p:cNvSpPr/>
          <p:nvPr/>
        </p:nvSpPr>
        <p:spPr>
          <a:xfrm>
            <a:off x="10689190" y="2112865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10874927" y="2112865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TAKES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3" name="Rounded Rectangle 402"/>
          <p:cNvSpPr/>
          <p:nvPr/>
        </p:nvSpPr>
        <p:spPr>
          <a:xfrm>
            <a:off x="11060665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11246402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5" name="Rounded Rectangle 404"/>
          <p:cNvSpPr/>
          <p:nvPr/>
        </p:nvSpPr>
        <p:spPr>
          <a:xfrm>
            <a:off x="11432140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11617877" y="2108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534525" y="3432338"/>
            <a:ext cx="2286000" cy="320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9560481" y="3467104"/>
            <a:ext cx="353718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9939015" y="3465466"/>
            <a:ext cx="1558652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AMBIGUOUS EVENT</a:t>
            </a:r>
            <a:endParaRPr lang="en-US" sz="800" dirty="0"/>
          </a:p>
        </p:txBody>
      </p:sp>
      <p:pic>
        <p:nvPicPr>
          <p:cNvPr id="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1452" y="3474453"/>
            <a:ext cx="169580" cy="1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" name="Rectangle 413"/>
          <p:cNvSpPr/>
          <p:nvPr/>
        </p:nvSpPr>
        <p:spPr>
          <a:xfrm>
            <a:off x="10412970" y="3684539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Partially</a:t>
            </a:r>
            <a:endParaRPr lang="en-US" sz="800" dirty="0"/>
          </a:p>
        </p:txBody>
      </p:sp>
      <p:sp>
        <p:nvSpPr>
          <p:cNvPr id="415" name="Rectangle 414"/>
          <p:cNvSpPr/>
          <p:nvPr/>
        </p:nvSpPr>
        <p:spPr>
          <a:xfrm>
            <a:off x="10417725" y="3908376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Reassuring</a:t>
            </a:r>
            <a:endParaRPr lang="en-US" sz="800" dirty="0"/>
          </a:p>
        </p:txBody>
      </p:sp>
      <p:sp>
        <p:nvSpPr>
          <p:cNvPr id="416" name="Rectangle 415"/>
          <p:cNvSpPr/>
          <p:nvPr/>
        </p:nvSpPr>
        <p:spPr>
          <a:xfrm>
            <a:off x="10417726" y="4127451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Trust</a:t>
            </a:r>
            <a:endParaRPr lang="en-US" sz="800" dirty="0"/>
          </a:p>
        </p:txBody>
      </p:sp>
      <p:pic>
        <p:nvPicPr>
          <p:cNvPr id="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778" y="3700465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" name="Rectangle 417"/>
          <p:cNvSpPr/>
          <p:nvPr/>
        </p:nvSpPr>
        <p:spPr>
          <a:xfrm>
            <a:off x="10417726" y="4351288"/>
            <a:ext cx="137160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Art</a:t>
            </a:r>
            <a:endParaRPr lang="en-US" sz="800" dirty="0"/>
          </a:p>
        </p:txBody>
      </p:sp>
      <p:pic>
        <p:nvPicPr>
          <p:cNvPr id="4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9" y="4119564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7747" y="4343401"/>
            <a:ext cx="201168" cy="2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801" y="3929066"/>
            <a:ext cx="164592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" name="Rectangle 421"/>
          <p:cNvSpPr/>
          <p:nvPr/>
        </p:nvSpPr>
        <p:spPr>
          <a:xfrm>
            <a:off x="10687529" y="4581527"/>
            <a:ext cx="1097280" cy="192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COURAGE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687278" y="4805364"/>
            <a:ext cx="1097280" cy="1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FAVORS 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687281" y="5029202"/>
            <a:ext cx="1097280" cy="192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DISFAVORS NPC</a:t>
            </a:r>
          </a:p>
        </p:txBody>
      </p:sp>
      <p:pic>
        <p:nvPicPr>
          <p:cNvPr id="42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7" y="4599090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9560" y="4825164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8836" y="5049789"/>
            <a:ext cx="182880" cy="1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8" name="Rectangle 427"/>
          <p:cNvSpPr/>
          <p:nvPr/>
        </p:nvSpPr>
        <p:spPr>
          <a:xfrm>
            <a:off x="10687268" y="5249075"/>
            <a:ext cx="1097280" cy="192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NPC Action</a:t>
            </a:r>
            <a:endParaRPr lang="en-US" sz="800" dirty="0"/>
          </a:p>
        </p:txBody>
      </p:sp>
      <p:pic>
        <p:nvPicPr>
          <p:cNvPr id="4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5590" y="52276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0" name="Rectangle 429"/>
          <p:cNvSpPr/>
          <p:nvPr/>
        </p:nvSpPr>
        <p:spPr>
          <a:xfrm>
            <a:off x="11519336" y="3472160"/>
            <a:ext cx="259054" cy="19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ounded Rectangle 434"/>
          <p:cNvSpPr/>
          <p:nvPr/>
        </p:nvSpPr>
        <p:spPr>
          <a:xfrm>
            <a:off x="9574764" y="44879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50 / 50</a:t>
            </a:r>
            <a:endParaRPr lang="en-US" sz="800" dirty="0"/>
          </a:p>
        </p:txBody>
      </p:sp>
      <p:sp>
        <p:nvSpPr>
          <p:cNvPr id="440" name="Rounded Rectangle 439"/>
          <p:cNvSpPr/>
          <p:nvPr/>
        </p:nvSpPr>
        <p:spPr>
          <a:xfrm>
            <a:off x="9574765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TALKS, EXPOSITION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9760502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PERF AMBIG 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9946240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ACTS OO PC INTEREST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131977" y="5502341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GIVES SOMETHING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4" name="Rounded Rectangle 443"/>
          <p:cNvSpPr/>
          <p:nvPr/>
        </p:nvSpPr>
        <p:spPr>
          <a:xfrm>
            <a:off x="10317715" y="5507103"/>
            <a:ext cx="164592" cy="109728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CHANGES THE THEME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10503452" y="5507103"/>
            <a:ext cx="164592" cy="1097280"/>
          </a:xfrm>
          <a:prstGeom prst="roundRect">
            <a:avLst/>
          </a:prstGeom>
          <a:solidFill>
            <a:srgbClr val="00FE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0689190" y="5507103"/>
            <a:ext cx="164592" cy="1097280"/>
          </a:xfrm>
          <a:prstGeom prst="roundRect">
            <a:avLst/>
          </a:prstGeom>
          <a:solidFill>
            <a:srgbClr val="E7E2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ACTS OO SELF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10874927" y="5507103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8" name="Rounded Rectangle 447"/>
          <p:cNvSpPr/>
          <p:nvPr/>
        </p:nvSpPr>
        <p:spPr>
          <a:xfrm>
            <a:off x="11060665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9" name="Rounded Rectangle 448"/>
          <p:cNvSpPr/>
          <p:nvPr/>
        </p:nvSpPr>
        <p:spPr>
          <a:xfrm>
            <a:off x="11246402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432140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1" name="Rounded Rectangle 450"/>
          <p:cNvSpPr/>
          <p:nvPr/>
        </p:nvSpPr>
        <p:spPr>
          <a:xfrm>
            <a:off x="11617877" y="5502341"/>
            <a:ext cx="164592" cy="1097280"/>
          </a:xfrm>
          <a:prstGeom prst="roundRect">
            <a:avLst/>
          </a:prstGeom>
          <a:solidFill>
            <a:srgbClr val="AC00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016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CAUSES HARM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4" name="Rounded Rectangle 453"/>
          <p:cNvSpPr/>
          <p:nvPr/>
        </p:nvSpPr>
        <p:spPr>
          <a:xfrm>
            <a:off x="735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5" name="Rounded Rectangle 454"/>
          <p:cNvSpPr/>
          <p:nvPr/>
        </p:nvSpPr>
        <p:spPr>
          <a:xfrm>
            <a:off x="735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6" name="Rounded Rectangle 455"/>
          <p:cNvSpPr/>
          <p:nvPr/>
        </p:nvSpPr>
        <p:spPr>
          <a:xfrm>
            <a:off x="24453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7" name="Rounded Rectangle 456"/>
          <p:cNvSpPr/>
          <p:nvPr/>
        </p:nvSpPr>
        <p:spPr>
          <a:xfrm>
            <a:off x="24453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8" name="Rounded Rectangle 457"/>
          <p:cNvSpPr/>
          <p:nvPr/>
        </p:nvSpPr>
        <p:spPr>
          <a:xfrm>
            <a:off x="482655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59" name="Rounded Rectangle 458"/>
          <p:cNvSpPr/>
          <p:nvPr/>
        </p:nvSpPr>
        <p:spPr>
          <a:xfrm>
            <a:off x="482655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0" name="Rounded Rectangle 459"/>
          <p:cNvSpPr/>
          <p:nvPr/>
        </p:nvSpPr>
        <p:spPr>
          <a:xfrm>
            <a:off x="7198276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1" name="Rounded Rectangle 460"/>
          <p:cNvSpPr/>
          <p:nvPr/>
        </p:nvSpPr>
        <p:spPr>
          <a:xfrm>
            <a:off x="7198276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2" name="Rounded Rectangle 461"/>
          <p:cNvSpPr/>
          <p:nvPr/>
        </p:nvSpPr>
        <p:spPr>
          <a:xfrm>
            <a:off x="9570001" y="8936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3" name="Rounded Rectangle 462"/>
          <p:cNvSpPr/>
          <p:nvPr/>
        </p:nvSpPr>
        <p:spPr>
          <a:xfrm>
            <a:off x="9570001" y="42879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Likely</a:t>
            </a:r>
            <a:endParaRPr lang="en-US" sz="800" dirty="0"/>
          </a:p>
        </p:txBody>
      </p:sp>
      <p:sp>
        <p:nvSpPr>
          <p:cNvPr id="464" name="Rounded Rectangle 463"/>
          <p:cNvSpPr/>
          <p:nvPr/>
        </p:nvSpPr>
        <p:spPr>
          <a:xfrm>
            <a:off x="735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5" name="Rounded Rectangle 464"/>
          <p:cNvSpPr/>
          <p:nvPr/>
        </p:nvSpPr>
        <p:spPr>
          <a:xfrm>
            <a:off x="735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6" name="Rounded Rectangle 465"/>
          <p:cNvSpPr/>
          <p:nvPr/>
        </p:nvSpPr>
        <p:spPr>
          <a:xfrm>
            <a:off x="24453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7" name="Rounded Rectangle 466"/>
          <p:cNvSpPr/>
          <p:nvPr/>
        </p:nvSpPr>
        <p:spPr>
          <a:xfrm>
            <a:off x="24453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8" name="Rounded Rectangle 467"/>
          <p:cNvSpPr/>
          <p:nvPr/>
        </p:nvSpPr>
        <p:spPr>
          <a:xfrm>
            <a:off x="482655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69" name="Rounded Rectangle 468"/>
          <p:cNvSpPr/>
          <p:nvPr/>
        </p:nvSpPr>
        <p:spPr>
          <a:xfrm>
            <a:off x="482655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0" name="Rounded Rectangle 469"/>
          <p:cNvSpPr/>
          <p:nvPr/>
        </p:nvSpPr>
        <p:spPr>
          <a:xfrm>
            <a:off x="7198278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1" name="Rounded Rectangle 470"/>
          <p:cNvSpPr/>
          <p:nvPr/>
        </p:nvSpPr>
        <p:spPr>
          <a:xfrm>
            <a:off x="7198278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2" name="Rounded Rectangle 471"/>
          <p:cNvSpPr/>
          <p:nvPr/>
        </p:nvSpPr>
        <p:spPr>
          <a:xfrm>
            <a:off x="9570003" y="6936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3" name="Rounded Rectangle 472"/>
          <p:cNvSpPr/>
          <p:nvPr/>
        </p:nvSpPr>
        <p:spPr>
          <a:xfrm>
            <a:off x="9570003" y="40878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Likely</a:t>
            </a:r>
            <a:endParaRPr lang="en-US" sz="800" dirty="0"/>
          </a:p>
        </p:txBody>
      </p:sp>
      <p:sp>
        <p:nvSpPr>
          <p:cNvPr id="474" name="Rounded Rectangle 473"/>
          <p:cNvSpPr/>
          <p:nvPr/>
        </p:nvSpPr>
        <p:spPr>
          <a:xfrm>
            <a:off x="688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5" name="Rounded Rectangle 474"/>
          <p:cNvSpPr/>
          <p:nvPr/>
        </p:nvSpPr>
        <p:spPr>
          <a:xfrm>
            <a:off x="735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6" name="Rounded Rectangle 475"/>
          <p:cNvSpPr/>
          <p:nvPr/>
        </p:nvSpPr>
        <p:spPr>
          <a:xfrm>
            <a:off x="688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7" name="Rounded Rectangle 476"/>
          <p:cNvSpPr/>
          <p:nvPr/>
        </p:nvSpPr>
        <p:spPr>
          <a:xfrm>
            <a:off x="735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78" name="Rounded Rectangle 477"/>
          <p:cNvSpPr/>
          <p:nvPr/>
        </p:nvSpPr>
        <p:spPr>
          <a:xfrm>
            <a:off x="24405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79" name="Rounded Rectangle 478"/>
          <p:cNvSpPr/>
          <p:nvPr/>
        </p:nvSpPr>
        <p:spPr>
          <a:xfrm>
            <a:off x="24453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0" name="Rounded Rectangle 479"/>
          <p:cNvSpPr/>
          <p:nvPr/>
        </p:nvSpPr>
        <p:spPr>
          <a:xfrm>
            <a:off x="24405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1" name="Rounded Rectangle 480"/>
          <p:cNvSpPr/>
          <p:nvPr/>
        </p:nvSpPr>
        <p:spPr>
          <a:xfrm>
            <a:off x="24453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2" name="Rounded Rectangle 481"/>
          <p:cNvSpPr/>
          <p:nvPr/>
        </p:nvSpPr>
        <p:spPr>
          <a:xfrm>
            <a:off x="482179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3" name="Rounded Rectangle 482"/>
          <p:cNvSpPr/>
          <p:nvPr/>
        </p:nvSpPr>
        <p:spPr>
          <a:xfrm>
            <a:off x="482655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4" name="Rounded Rectangle 483"/>
          <p:cNvSpPr/>
          <p:nvPr/>
        </p:nvSpPr>
        <p:spPr>
          <a:xfrm>
            <a:off x="482179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5" name="Rounded Rectangle 484"/>
          <p:cNvSpPr/>
          <p:nvPr/>
        </p:nvSpPr>
        <p:spPr>
          <a:xfrm>
            <a:off x="482655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6" name="Rounded Rectangle 485"/>
          <p:cNvSpPr/>
          <p:nvPr/>
        </p:nvSpPr>
        <p:spPr>
          <a:xfrm>
            <a:off x="7193515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7" name="Rounded Rectangle 486"/>
          <p:cNvSpPr/>
          <p:nvPr/>
        </p:nvSpPr>
        <p:spPr>
          <a:xfrm>
            <a:off x="7198278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88" name="Rounded Rectangle 487"/>
          <p:cNvSpPr/>
          <p:nvPr/>
        </p:nvSpPr>
        <p:spPr>
          <a:xfrm>
            <a:off x="7193515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89" name="Rounded Rectangle 488"/>
          <p:cNvSpPr/>
          <p:nvPr/>
        </p:nvSpPr>
        <p:spPr>
          <a:xfrm>
            <a:off x="7198278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0" name="Rounded Rectangle 489"/>
          <p:cNvSpPr/>
          <p:nvPr/>
        </p:nvSpPr>
        <p:spPr>
          <a:xfrm>
            <a:off x="9565240" y="293591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1" name="Rounded Rectangle 490"/>
          <p:cNvSpPr/>
          <p:nvPr/>
        </p:nvSpPr>
        <p:spPr>
          <a:xfrm>
            <a:off x="9570003" y="493616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2" name="Rounded Rectangle 491"/>
          <p:cNvSpPr/>
          <p:nvPr/>
        </p:nvSpPr>
        <p:spPr>
          <a:xfrm>
            <a:off x="9565240" y="3687829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To Be</a:t>
            </a:r>
            <a:endParaRPr lang="en-US" sz="800" dirty="0"/>
          </a:p>
        </p:txBody>
      </p:sp>
      <p:sp>
        <p:nvSpPr>
          <p:cNvPr id="493" name="Rounded Rectangle 492"/>
          <p:cNvSpPr/>
          <p:nvPr/>
        </p:nvSpPr>
        <p:spPr>
          <a:xfrm>
            <a:off x="9570003" y="3887854"/>
            <a:ext cx="822960" cy="164592"/>
          </a:xfrm>
          <a:prstGeom prst="roundRect">
            <a:avLst/>
          </a:prstGeom>
          <a:solidFill>
            <a:srgbClr val="00FE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Sure Thing</a:t>
            </a:r>
            <a:endParaRPr lang="en-US" sz="800" dirty="0"/>
          </a:p>
        </p:txBody>
      </p:sp>
      <p:sp>
        <p:nvSpPr>
          <p:cNvPr id="494" name="Rounded Rectangle 493"/>
          <p:cNvSpPr/>
          <p:nvPr/>
        </p:nvSpPr>
        <p:spPr>
          <a:xfrm>
            <a:off x="831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5" name="Rounded Rectangle 494"/>
          <p:cNvSpPr/>
          <p:nvPr/>
        </p:nvSpPr>
        <p:spPr>
          <a:xfrm>
            <a:off x="831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6" name="Rounded Rectangle 495"/>
          <p:cNvSpPr/>
          <p:nvPr/>
        </p:nvSpPr>
        <p:spPr>
          <a:xfrm>
            <a:off x="24548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7" name="Rounded Rectangle 496"/>
          <p:cNvSpPr/>
          <p:nvPr/>
        </p:nvSpPr>
        <p:spPr>
          <a:xfrm>
            <a:off x="24548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8" name="Rounded Rectangle 497"/>
          <p:cNvSpPr/>
          <p:nvPr/>
        </p:nvSpPr>
        <p:spPr>
          <a:xfrm>
            <a:off x="483607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499" name="Rounded Rectangle 498"/>
          <p:cNvSpPr/>
          <p:nvPr/>
        </p:nvSpPr>
        <p:spPr>
          <a:xfrm>
            <a:off x="483607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0" name="Rounded Rectangle 499"/>
          <p:cNvSpPr/>
          <p:nvPr/>
        </p:nvSpPr>
        <p:spPr>
          <a:xfrm>
            <a:off x="7207803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1" name="Rounded Rectangle 500"/>
          <p:cNvSpPr/>
          <p:nvPr/>
        </p:nvSpPr>
        <p:spPr>
          <a:xfrm>
            <a:off x="7207803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2" name="Rounded Rectangle 501"/>
          <p:cNvSpPr/>
          <p:nvPr/>
        </p:nvSpPr>
        <p:spPr>
          <a:xfrm>
            <a:off x="9579528" y="189379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3" name="Rounded Rectangle 502"/>
          <p:cNvSpPr/>
          <p:nvPr/>
        </p:nvSpPr>
        <p:spPr>
          <a:xfrm>
            <a:off x="9579528" y="528802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Impossible</a:t>
            </a:r>
            <a:endParaRPr lang="en-US" sz="800" dirty="0"/>
          </a:p>
        </p:txBody>
      </p:sp>
      <p:sp>
        <p:nvSpPr>
          <p:cNvPr id="504" name="Rounded Rectangle 503"/>
          <p:cNvSpPr/>
          <p:nvPr/>
        </p:nvSpPr>
        <p:spPr>
          <a:xfrm>
            <a:off x="831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5" name="Rounded Rectangle 504"/>
          <p:cNvSpPr/>
          <p:nvPr/>
        </p:nvSpPr>
        <p:spPr>
          <a:xfrm>
            <a:off x="831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6" name="Rounded Rectangle 505"/>
          <p:cNvSpPr/>
          <p:nvPr/>
        </p:nvSpPr>
        <p:spPr>
          <a:xfrm>
            <a:off x="24548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7" name="Rounded Rectangle 506"/>
          <p:cNvSpPr/>
          <p:nvPr/>
        </p:nvSpPr>
        <p:spPr>
          <a:xfrm>
            <a:off x="24548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8" name="Rounded Rectangle 507"/>
          <p:cNvSpPr/>
          <p:nvPr/>
        </p:nvSpPr>
        <p:spPr>
          <a:xfrm>
            <a:off x="483607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09" name="Rounded Rectangle 508"/>
          <p:cNvSpPr/>
          <p:nvPr/>
        </p:nvSpPr>
        <p:spPr>
          <a:xfrm>
            <a:off x="483607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0" name="Rounded Rectangle 509"/>
          <p:cNvSpPr/>
          <p:nvPr/>
        </p:nvSpPr>
        <p:spPr>
          <a:xfrm>
            <a:off x="7207803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1" name="Rounded Rectangle 510"/>
          <p:cNvSpPr/>
          <p:nvPr/>
        </p:nvSpPr>
        <p:spPr>
          <a:xfrm>
            <a:off x="7207803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2" name="Rounded Rectangle 511"/>
          <p:cNvSpPr/>
          <p:nvPr/>
        </p:nvSpPr>
        <p:spPr>
          <a:xfrm>
            <a:off x="9579528" y="169376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13" name="Rounded Rectangle 512"/>
          <p:cNvSpPr/>
          <p:nvPr/>
        </p:nvSpPr>
        <p:spPr>
          <a:xfrm>
            <a:off x="9579528" y="508800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 Way</a:t>
            </a:r>
            <a:endParaRPr lang="en-US" sz="800" dirty="0"/>
          </a:p>
        </p:txBody>
      </p:sp>
      <p:sp>
        <p:nvSpPr>
          <p:cNvPr id="524" name="Rounded Rectangle 523"/>
          <p:cNvSpPr/>
          <p:nvPr/>
        </p:nvSpPr>
        <p:spPr>
          <a:xfrm>
            <a:off x="783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5" name="Rounded Rectangle 524"/>
          <p:cNvSpPr/>
          <p:nvPr/>
        </p:nvSpPr>
        <p:spPr>
          <a:xfrm>
            <a:off x="783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6" name="Rounded Rectangle 525"/>
          <p:cNvSpPr/>
          <p:nvPr/>
        </p:nvSpPr>
        <p:spPr>
          <a:xfrm>
            <a:off x="24500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7" name="Rounded Rectangle 526"/>
          <p:cNvSpPr/>
          <p:nvPr/>
        </p:nvSpPr>
        <p:spPr>
          <a:xfrm>
            <a:off x="24500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8" name="Rounded Rectangle 527"/>
          <p:cNvSpPr/>
          <p:nvPr/>
        </p:nvSpPr>
        <p:spPr>
          <a:xfrm>
            <a:off x="483131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29" name="Rounded Rectangle 528"/>
          <p:cNvSpPr/>
          <p:nvPr/>
        </p:nvSpPr>
        <p:spPr>
          <a:xfrm>
            <a:off x="483131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0" name="Rounded Rectangle 529"/>
          <p:cNvSpPr/>
          <p:nvPr/>
        </p:nvSpPr>
        <p:spPr>
          <a:xfrm>
            <a:off x="7203040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1" name="Rounded Rectangle 530"/>
          <p:cNvSpPr/>
          <p:nvPr/>
        </p:nvSpPr>
        <p:spPr>
          <a:xfrm>
            <a:off x="7203040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2" name="Rounded Rectangle 531"/>
          <p:cNvSpPr/>
          <p:nvPr/>
        </p:nvSpPr>
        <p:spPr>
          <a:xfrm>
            <a:off x="9574765" y="1493741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3" name="Rounded Rectangle 532"/>
          <p:cNvSpPr/>
          <p:nvPr/>
        </p:nvSpPr>
        <p:spPr>
          <a:xfrm>
            <a:off x="9574765" y="4887979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Very Unlikely</a:t>
            </a:r>
            <a:endParaRPr lang="en-US" sz="800" dirty="0"/>
          </a:p>
        </p:txBody>
      </p:sp>
      <p:sp>
        <p:nvSpPr>
          <p:cNvPr id="534" name="Rounded Rectangle 533"/>
          <p:cNvSpPr/>
          <p:nvPr/>
        </p:nvSpPr>
        <p:spPr>
          <a:xfrm>
            <a:off x="783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5" name="Rounded Rectangle 534"/>
          <p:cNvSpPr/>
          <p:nvPr/>
        </p:nvSpPr>
        <p:spPr>
          <a:xfrm>
            <a:off x="783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6" name="Rounded Rectangle 535"/>
          <p:cNvSpPr/>
          <p:nvPr/>
        </p:nvSpPr>
        <p:spPr>
          <a:xfrm>
            <a:off x="24500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7" name="Rounded Rectangle 536"/>
          <p:cNvSpPr/>
          <p:nvPr/>
        </p:nvSpPr>
        <p:spPr>
          <a:xfrm>
            <a:off x="24500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8" name="Rounded Rectangle 537"/>
          <p:cNvSpPr/>
          <p:nvPr/>
        </p:nvSpPr>
        <p:spPr>
          <a:xfrm>
            <a:off x="483131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39" name="Rounded Rectangle 538"/>
          <p:cNvSpPr/>
          <p:nvPr/>
        </p:nvSpPr>
        <p:spPr>
          <a:xfrm>
            <a:off x="483131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0" name="Rounded Rectangle 539"/>
          <p:cNvSpPr/>
          <p:nvPr/>
        </p:nvSpPr>
        <p:spPr>
          <a:xfrm>
            <a:off x="7203039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1" name="Rounded Rectangle 540"/>
          <p:cNvSpPr/>
          <p:nvPr/>
        </p:nvSpPr>
        <p:spPr>
          <a:xfrm>
            <a:off x="7203039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2" name="Rounded Rectangle 541"/>
          <p:cNvSpPr/>
          <p:nvPr/>
        </p:nvSpPr>
        <p:spPr>
          <a:xfrm>
            <a:off x="9574764" y="1293716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sp>
        <p:nvSpPr>
          <p:cNvPr id="543" name="Rounded Rectangle 542"/>
          <p:cNvSpPr/>
          <p:nvPr/>
        </p:nvSpPr>
        <p:spPr>
          <a:xfrm>
            <a:off x="9574764" y="4687954"/>
            <a:ext cx="822960" cy="164592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Unlikely</a:t>
            </a:r>
            <a:endParaRPr lang="en-US" sz="800" dirty="0"/>
          </a:p>
        </p:txBody>
      </p:sp>
      <p:pic>
        <p:nvPicPr>
          <p:cNvPr id="54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423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5964" y="351289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768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79414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51139" y="35033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9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37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489" y="112465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1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721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88939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60664" y="102940"/>
            <a:ext cx="182880" cy="1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6665</Words>
  <Application>Microsoft Office PowerPoint</Application>
  <PresentationFormat>Custom</PresentationFormat>
  <Paragraphs>3042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Lance</dc:creator>
  <cp:lastModifiedBy>Lance</cp:lastModifiedBy>
  <cp:revision>209</cp:revision>
  <dcterms:created xsi:type="dcterms:W3CDTF">2020-06-05T20:22:56Z</dcterms:created>
  <dcterms:modified xsi:type="dcterms:W3CDTF">2020-06-07T13:41:04Z</dcterms:modified>
</cp:coreProperties>
</file>