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1"/>
  </p:notesMasterIdLst>
  <p:sldIdLst>
    <p:sldId id="256" r:id="rId2"/>
    <p:sldId id="274" r:id="rId3"/>
    <p:sldId id="257" r:id="rId4"/>
    <p:sldId id="258" r:id="rId5"/>
    <p:sldId id="268" r:id="rId6"/>
    <p:sldId id="277" r:id="rId7"/>
    <p:sldId id="260" r:id="rId8"/>
    <p:sldId id="266" r:id="rId9"/>
    <p:sldId id="267" r:id="rId10"/>
    <p:sldId id="273" r:id="rId11"/>
    <p:sldId id="272" r:id="rId12"/>
    <p:sldId id="269" r:id="rId13"/>
    <p:sldId id="282" r:id="rId14"/>
    <p:sldId id="283" r:id="rId15"/>
    <p:sldId id="279" r:id="rId16"/>
    <p:sldId id="284" r:id="rId17"/>
    <p:sldId id="281" r:id="rId18"/>
    <p:sldId id="265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0CC05B-DB49-41AC-B64E-0D735391CCC8}">
          <p14:sldIdLst>
            <p14:sldId id="256"/>
            <p14:sldId id="274"/>
          </p14:sldIdLst>
        </p14:section>
        <p14:section name="Untitled Section" id="{38368EC6-6F15-4BE1-8E07-934FA7868676}">
          <p14:sldIdLst>
            <p14:sldId id="257"/>
            <p14:sldId id="258"/>
            <p14:sldId id="268"/>
            <p14:sldId id="277"/>
            <p14:sldId id="260"/>
            <p14:sldId id="266"/>
            <p14:sldId id="267"/>
            <p14:sldId id="273"/>
            <p14:sldId id="272"/>
            <p14:sldId id="269"/>
            <p14:sldId id="282"/>
            <p14:sldId id="283"/>
            <p14:sldId id="279"/>
            <p14:sldId id="284"/>
            <p14:sldId id="281"/>
            <p14:sldId id="265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0016FC-8D37-4F1F-96F3-82561DBB2EA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DC371-C2ED-45CB-9D2E-99E22BBBD51B}">
      <dgm:prSet phldrT="[Text]"/>
      <dgm:spPr/>
      <dgm:t>
        <a:bodyPr/>
        <a:lstStyle/>
        <a:p>
          <a:r>
            <a:rPr lang="en-US" dirty="0"/>
            <a:t>User Makes Request</a:t>
          </a:r>
        </a:p>
      </dgm:t>
    </dgm:pt>
    <dgm:pt modelId="{04C98E7F-C407-44A5-B690-F32B4E9D9D96}" type="parTrans" cxnId="{6EC83FB6-E65E-4F8A-A96D-B330E9D1B5A1}">
      <dgm:prSet/>
      <dgm:spPr/>
      <dgm:t>
        <a:bodyPr/>
        <a:lstStyle/>
        <a:p>
          <a:endParaRPr lang="en-US"/>
        </a:p>
      </dgm:t>
    </dgm:pt>
    <dgm:pt modelId="{A7EC798D-6C3B-4700-8475-F09E5EB63A24}" type="sibTrans" cxnId="{6EC83FB6-E65E-4F8A-A96D-B330E9D1B5A1}">
      <dgm:prSet/>
      <dgm:spPr/>
      <dgm:t>
        <a:bodyPr/>
        <a:lstStyle/>
        <a:p>
          <a:endParaRPr lang="en-US"/>
        </a:p>
      </dgm:t>
    </dgm:pt>
    <dgm:pt modelId="{60BC4E5A-3C84-4B70-8114-7B3A54274060}">
      <dgm:prSet phldrT="[Text]"/>
      <dgm:spPr/>
      <dgm:t>
        <a:bodyPr/>
        <a:lstStyle/>
        <a:p>
          <a:r>
            <a:rPr lang="en-US" dirty="0"/>
            <a:t>Happy User*</a:t>
          </a:r>
        </a:p>
      </dgm:t>
    </dgm:pt>
    <dgm:pt modelId="{4ACD431B-A440-49DC-8CA8-73DDBB5DF0CE}" type="parTrans" cxnId="{C60B9F22-A1EC-4F18-94B2-509C57F684AE}">
      <dgm:prSet/>
      <dgm:spPr/>
      <dgm:t>
        <a:bodyPr/>
        <a:lstStyle/>
        <a:p>
          <a:endParaRPr lang="en-US"/>
        </a:p>
      </dgm:t>
    </dgm:pt>
    <dgm:pt modelId="{304B6B09-19DD-4AD2-AC0B-75EE59A0F566}" type="sibTrans" cxnId="{C60B9F22-A1EC-4F18-94B2-509C57F684AE}">
      <dgm:prSet/>
      <dgm:spPr/>
      <dgm:t>
        <a:bodyPr/>
        <a:lstStyle/>
        <a:p>
          <a:endParaRPr lang="en-US"/>
        </a:p>
      </dgm:t>
    </dgm:pt>
    <dgm:pt modelId="{9A911023-A579-4B28-B6F8-1E1E3CD7F58B}">
      <dgm:prSet phldrT="[Text]"/>
      <dgm:spPr/>
      <dgm:t>
        <a:bodyPr/>
        <a:lstStyle/>
        <a:p>
          <a:r>
            <a:rPr lang="en-US" dirty="0"/>
            <a:t>Turned into MySQL</a:t>
          </a:r>
        </a:p>
      </dgm:t>
    </dgm:pt>
    <dgm:pt modelId="{82800ACA-B6BD-4F0A-9D72-644F333D4705}" type="parTrans" cxnId="{A7E62FC3-DB04-4D6B-A685-CE6C6FE497CD}">
      <dgm:prSet/>
      <dgm:spPr/>
      <dgm:t>
        <a:bodyPr/>
        <a:lstStyle/>
        <a:p>
          <a:endParaRPr lang="en-US"/>
        </a:p>
      </dgm:t>
    </dgm:pt>
    <dgm:pt modelId="{96CF53D4-A2F2-45EE-835A-DA5D1D285800}" type="sibTrans" cxnId="{A7E62FC3-DB04-4D6B-A685-CE6C6FE497CD}">
      <dgm:prSet/>
      <dgm:spPr/>
      <dgm:t>
        <a:bodyPr/>
        <a:lstStyle/>
        <a:p>
          <a:endParaRPr lang="en-US"/>
        </a:p>
      </dgm:t>
    </dgm:pt>
    <dgm:pt modelId="{AB8E6DB2-AAB0-4168-BC91-1EC4C24C7430}">
      <dgm:prSet phldrT="[Text]"/>
      <dgm:spPr/>
      <dgm:t>
        <a:bodyPr/>
        <a:lstStyle/>
        <a:p>
          <a:r>
            <a:rPr lang="en-US" dirty="0"/>
            <a:t>Database find answer…</a:t>
          </a:r>
        </a:p>
      </dgm:t>
    </dgm:pt>
    <dgm:pt modelId="{42E8FFAC-B976-495D-A8D7-2E3ED0362D33}" type="parTrans" cxnId="{7B9B9E00-F005-4FD5-88C3-B9F52A9D7846}">
      <dgm:prSet/>
      <dgm:spPr/>
      <dgm:t>
        <a:bodyPr/>
        <a:lstStyle/>
        <a:p>
          <a:endParaRPr lang="en-US"/>
        </a:p>
      </dgm:t>
    </dgm:pt>
    <dgm:pt modelId="{190267AC-94F8-43BA-A908-82264349C787}" type="sibTrans" cxnId="{7B9B9E00-F005-4FD5-88C3-B9F52A9D7846}">
      <dgm:prSet/>
      <dgm:spPr/>
      <dgm:t>
        <a:bodyPr/>
        <a:lstStyle/>
        <a:p>
          <a:endParaRPr lang="en-US"/>
        </a:p>
      </dgm:t>
    </dgm:pt>
    <dgm:pt modelId="{35BBBB64-248A-4B22-B3BF-AEE10CD640AE}">
      <dgm:prSet phldrT="[Text]"/>
      <dgm:spPr/>
      <dgm:t>
        <a:bodyPr/>
        <a:lstStyle/>
        <a:p>
          <a:r>
            <a:rPr lang="en-US" dirty="0"/>
            <a:t>…and returns it</a:t>
          </a:r>
        </a:p>
      </dgm:t>
    </dgm:pt>
    <dgm:pt modelId="{1F897D15-BE44-4F94-A22D-59C94BEDD891}" type="parTrans" cxnId="{EDCDA49A-8845-4EC8-99E8-42B17DADC253}">
      <dgm:prSet/>
      <dgm:spPr/>
      <dgm:t>
        <a:bodyPr/>
        <a:lstStyle/>
        <a:p>
          <a:endParaRPr lang="en-US"/>
        </a:p>
      </dgm:t>
    </dgm:pt>
    <dgm:pt modelId="{11A4ABA4-DF58-4160-B411-CCDB1E7043CF}" type="sibTrans" cxnId="{EDCDA49A-8845-4EC8-99E8-42B17DADC253}">
      <dgm:prSet/>
      <dgm:spPr/>
      <dgm:t>
        <a:bodyPr/>
        <a:lstStyle/>
        <a:p>
          <a:endParaRPr lang="en-US"/>
        </a:p>
      </dgm:t>
    </dgm:pt>
    <dgm:pt modelId="{101D0437-D0DC-424E-90EB-0F14C32DD9CA}">
      <dgm:prSet phldrT="[Text]"/>
      <dgm:spPr/>
      <dgm:t>
        <a:bodyPr/>
        <a:lstStyle/>
        <a:p>
          <a:r>
            <a:rPr lang="en-US" dirty="0"/>
            <a:t>Displayed to user</a:t>
          </a:r>
        </a:p>
      </dgm:t>
    </dgm:pt>
    <dgm:pt modelId="{D213A49E-4D61-42BA-9B0F-5D4CB645B65C}" type="sibTrans" cxnId="{DBE9C604-078E-46B9-BA2D-9D15A8461FB7}">
      <dgm:prSet/>
      <dgm:spPr/>
      <dgm:t>
        <a:bodyPr/>
        <a:lstStyle/>
        <a:p>
          <a:endParaRPr lang="en-US"/>
        </a:p>
      </dgm:t>
    </dgm:pt>
    <dgm:pt modelId="{E4DB1137-D8C3-49EF-B811-7B40DE0435D1}" type="parTrans" cxnId="{DBE9C604-078E-46B9-BA2D-9D15A8461FB7}">
      <dgm:prSet/>
      <dgm:spPr/>
      <dgm:t>
        <a:bodyPr/>
        <a:lstStyle/>
        <a:p>
          <a:endParaRPr lang="en-US"/>
        </a:p>
      </dgm:t>
    </dgm:pt>
    <dgm:pt modelId="{C1FD4A9E-3E36-408E-97C9-5A00CD30DAF4}" type="pres">
      <dgm:prSet presAssocID="{160016FC-8D37-4F1F-96F3-82561DBB2EA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2E0CCE-5F82-4BC7-8A25-570F92DBF135}" type="pres">
      <dgm:prSet presAssocID="{475DC371-C2ED-45CB-9D2E-99E22BBBD51B}" presName="composite" presStyleCnt="0"/>
      <dgm:spPr/>
    </dgm:pt>
    <dgm:pt modelId="{ADDCD194-B4EC-499D-A518-C65FBD78217C}" type="pres">
      <dgm:prSet presAssocID="{475DC371-C2ED-45CB-9D2E-99E22BBBD51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5218EE-7CC9-4DD0-A5A0-F5F4095F5719}" type="pres">
      <dgm:prSet presAssocID="{475DC371-C2ED-45CB-9D2E-99E22BBBD51B}" presName="parSh" presStyleLbl="node1" presStyleIdx="0" presStyleCnt="3"/>
      <dgm:spPr/>
      <dgm:t>
        <a:bodyPr/>
        <a:lstStyle/>
        <a:p>
          <a:endParaRPr lang="en-US"/>
        </a:p>
      </dgm:t>
    </dgm:pt>
    <dgm:pt modelId="{1CAE543C-F70E-4BFB-AE52-769C5DE70113}" type="pres">
      <dgm:prSet presAssocID="{475DC371-C2ED-45CB-9D2E-99E22BBBD51B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94B108-C23B-4803-8367-8589429A5171}" type="pres">
      <dgm:prSet presAssocID="{A7EC798D-6C3B-4700-8475-F09E5EB63A2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41C4003-EEBF-4358-9059-3281A877D6B8}" type="pres">
      <dgm:prSet presAssocID="{A7EC798D-6C3B-4700-8475-F09E5EB63A24}" presName="connTx" presStyleLbl="sibTrans2D1" presStyleIdx="0" presStyleCnt="2"/>
      <dgm:spPr/>
      <dgm:t>
        <a:bodyPr/>
        <a:lstStyle/>
        <a:p>
          <a:endParaRPr lang="en-US"/>
        </a:p>
      </dgm:t>
    </dgm:pt>
    <dgm:pt modelId="{659E5F93-33AA-4782-A9F0-1381C51FBB2A}" type="pres">
      <dgm:prSet presAssocID="{9A911023-A579-4B28-B6F8-1E1E3CD7F58B}" presName="composite" presStyleCnt="0"/>
      <dgm:spPr/>
    </dgm:pt>
    <dgm:pt modelId="{8DAF0FB8-A127-4961-B458-F265828E2CFA}" type="pres">
      <dgm:prSet presAssocID="{9A911023-A579-4B28-B6F8-1E1E3CD7F58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0F184D-7C08-41C0-AFBD-07B2B951BA1C}" type="pres">
      <dgm:prSet presAssocID="{9A911023-A579-4B28-B6F8-1E1E3CD7F58B}" presName="parSh" presStyleLbl="node1" presStyleIdx="1" presStyleCnt="3"/>
      <dgm:spPr/>
      <dgm:t>
        <a:bodyPr/>
        <a:lstStyle/>
        <a:p>
          <a:endParaRPr lang="en-US"/>
        </a:p>
      </dgm:t>
    </dgm:pt>
    <dgm:pt modelId="{4618076C-56B7-4E74-9A85-BAF762EB5878}" type="pres">
      <dgm:prSet presAssocID="{9A911023-A579-4B28-B6F8-1E1E3CD7F58B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5B04BF-6059-493C-8028-37B3E56307BA}" type="pres">
      <dgm:prSet presAssocID="{96CF53D4-A2F2-45EE-835A-DA5D1D285800}" presName="sibTrans" presStyleLbl="sibTrans2D1" presStyleIdx="1" presStyleCnt="2"/>
      <dgm:spPr/>
      <dgm:t>
        <a:bodyPr/>
        <a:lstStyle/>
        <a:p>
          <a:endParaRPr lang="en-US"/>
        </a:p>
      </dgm:t>
    </dgm:pt>
    <dgm:pt modelId="{CD9A26DB-C33A-4B0A-8B12-913EC1457A32}" type="pres">
      <dgm:prSet presAssocID="{96CF53D4-A2F2-45EE-835A-DA5D1D285800}" presName="connTx" presStyleLbl="sibTrans2D1" presStyleIdx="1" presStyleCnt="2"/>
      <dgm:spPr/>
      <dgm:t>
        <a:bodyPr/>
        <a:lstStyle/>
        <a:p>
          <a:endParaRPr lang="en-US"/>
        </a:p>
      </dgm:t>
    </dgm:pt>
    <dgm:pt modelId="{FFBDD959-C84E-4E56-9C5C-B9912FAE0B94}" type="pres">
      <dgm:prSet presAssocID="{AB8E6DB2-AAB0-4168-BC91-1EC4C24C7430}" presName="composite" presStyleCnt="0"/>
      <dgm:spPr/>
    </dgm:pt>
    <dgm:pt modelId="{39D7F9FE-7379-4AA2-B944-859DB6DA8BEA}" type="pres">
      <dgm:prSet presAssocID="{AB8E6DB2-AAB0-4168-BC91-1EC4C24C7430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A9482C-095C-4F2A-91BD-D0C338A0AD79}" type="pres">
      <dgm:prSet presAssocID="{AB8E6DB2-AAB0-4168-BC91-1EC4C24C7430}" presName="parSh" presStyleLbl="node1" presStyleIdx="2" presStyleCnt="3"/>
      <dgm:spPr/>
      <dgm:t>
        <a:bodyPr/>
        <a:lstStyle/>
        <a:p>
          <a:endParaRPr lang="en-US"/>
        </a:p>
      </dgm:t>
    </dgm:pt>
    <dgm:pt modelId="{0F220211-444E-4403-8D5C-F579CBA0A623}" type="pres">
      <dgm:prSet presAssocID="{AB8E6DB2-AAB0-4168-BC91-1EC4C24C7430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0B9F22-A1EC-4F18-94B2-509C57F684AE}" srcId="{475DC371-C2ED-45CB-9D2E-99E22BBBD51B}" destId="{60BC4E5A-3C84-4B70-8114-7B3A54274060}" srcOrd="0" destOrd="0" parTransId="{4ACD431B-A440-49DC-8CA8-73DDBB5DF0CE}" sibTransId="{304B6B09-19DD-4AD2-AC0B-75EE59A0F566}"/>
    <dgm:cxn modelId="{E04A7710-BBBB-415D-AC8D-38658EC4A80F}" type="presOf" srcId="{9A911023-A579-4B28-B6F8-1E1E3CD7F58B}" destId="{330F184D-7C08-41C0-AFBD-07B2B951BA1C}" srcOrd="1" destOrd="0" presId="urn:microsoft.com/office/officeart/2005/8/layout/process3"/>
    <dgm:cxn modelId="{A7E62FC3-DB04-4D6B-A685-CE6C6FE497CD}" srcId="{160016FC-8D37-4F1F-96F3-82561DBB2EAA}" destId="{9A911023-A579-4B28-B6F8-1E1E3CD7F58B}" srcOrd="1" destOrd="0" parTransId="{82800ACA-B6BD-4F0A-9D72-644F333D4705}" sibTransId="{96CF53D4-A2F2-45EE-835A-DA5D1D285800}"/>
    <dgm:cxn modelId="{4549B75D-71DA-4037-BCDC-31926FD21E39}" type="presOf" srcId="{475DC371-C2ED-45CB-9D2E-99E22BBBD51B}" destId="{545218EE-7CC9-4DD0-A5A0-F5F4095F5719}" srcOrd="1" destOrd="0" presId="urn:microsoft.com/office/officeart/2005/8/layout/process3"/>
    <dgm:cxn modelId="{97D9AE39-D324-4762-8AD3-634FA5445423}" type="presOf" srcId="{A7EC798D-6C3B-4700-8475-F09E5EB63A24}" destId="{0D94B108-C23B-4803-8367-8589429A5171}" srcOrd="0" destOrd="0" presId="urn:microsoft.com/office/officeart/2005/8/layout/process3"/>
    <dgm:cxn modelId="{7B9B9E00-F005-4FD5-88C3-B9F52A9D7846}" srcId="{160016FC-8D37-4F1F-96F3-82561DBB2EAA}" destId="{AB8E6DB2-AAB0-4168-BC91-1EC4C24C7430}" srcOrd="2" destOrd="0" parTransId="{42E8FFAC-B976-495D-A8D7-2E3ED0362D33}" sibTransId="{190267AC-94F8-43BA-A908-82264349C787}"/>
    <dgm:cxn modelId="{DBE9C604-078E-46B9-BA2D-9D15A8461FB7}" srcId="{9A911023-A579-4B28-B6F8-1E1E3CD7F58B}" destId="{101D0437-D0DC-424E-90EB-0F14C32DD9CA}" srcOrd="0" destOrd="0" parTransId="{E4DB1137-D8C3-49EF-B811-7B40DE0435D1}" sibTransId="{D213A49E-4D61-42BA-9B0F-5D4CB645B65C}"/>
    <dgm:cxn modelId="{6EC83FB6-E65E-4F8A-A96D-B330E9D1B5A1}" srcId="{160016FC-8D37-4F1F-96F3-82561DBB2EAA}" destId="{475DC371-C2ED-45CB-9D2E-99E22BBBD51B}" srcOrd="0" destOrd="0" parTransId="{04C98E7F-C407-44A5-B690-F32B4E9D9D96}" sibTransId="{A7EC798D-6C3B-4700-8475-F09E5EB63A24}"/>
    <dgm:cxn modelId="{DB0E1952-56AA-4E13-AE28-7BBE8D4B4C17}" type="presOf" srcId="{AB8E6DB2-AAB0-4168-BC91-1EC4C24C7430}" destId="{39D7F9FE-7379-4AA2-B944-859DB6DA8BEA}" srcOrd="0" destOrd="0" presId="urn:microsoft.com/office/officeart/2005/8/layout/process3"/>
    <dgm:cxn modelId="{9177CCC2-ABDF-47F8-A384-A65DF26D37D5}" type="presOf" srcId="{35BBBB64-248A-4B22-B3BF-AEE10CD640AE}" destId="{0F220211-444E-4403-8D5C-F579CBA0A623}" srcOrd="0" destOrd="0" presId="urn:microsoft.com/office/officeart/2005/8/layout/process3"/>
    <dgm:cxn modelId="{B12FCDD6-D268-4131-80AA-581FAC7866B8}" type="presOf" srcId="{96CF53D4-A2F2-45EE-835A-DA5D1D285800}" destId="{CD9A26DB-C33A-4B0A-8B12-913EC1457A32}" srcOrd="1" destOrd="0" presId="urn:microsoft.com/office/officeart/2005/8/layout/process3"/>
    <dgm:cxn modelId="{EDCDA49A-8845-4EC8-99E8-42B17DADC253}" srcId="{AB8E6DB2-AAB0-4168-BC91-1EC4C24C7430}" destId="{35BBBB64-248A-4B22-B3BF-AEE10CD640AE}" srcOrd="0" destOrd="0" parTransId="{1F897D15-BE44-4F94-A22D-59C94BEDD891}" sibTransId="{11A4ABA4-DF58-4160-B411-CCDB1E7043CF}"/>
    <dgm:cxn modelId="{267F3439-6F7A-4657-819B-25D678C858C0}" type="presOf" srcId="{475DC371-C2ED-45CB-9D2E-99E22BBBD51B}" destId="{ADDCD194-B4EC-499D-A518-C65FBD78217C}" srcOrd="0" destOrd="0" presId="urn:microsoft.com/office/officeart/2005/8/layout/process3"/>
    <dgm:cxn modelId="{3FB7B512-2975-4500-A94A-6B0D18C056A5}" type="presOf" srcId="{101D0437-D0DC-424E-90EB-0F14C32DD9CA}" destId="{4618076C-56B7-4E74-9A85-BAF762EB5878}" srcOrd="0" destOrd="0" presId="urn:microsoft.com/office/officeart/2005/8/layout/process3"/>
    <dgm:cxn modelId="{AAB1CE1F-C24B-45B1-8208-DEE71D0721D8}" type="presOf" srcId="{160016FC-8D37-4F1F-96F3-82561DBB2EAA}" destId="{C1FD4A9E-3E36-408E-97C9-5A00CD30DAF4}" srcOrd="0" destOrd="0" presId="urn:microsoft.com/office/officeart/2005/8/layout/process3"/>
    <dgm:cxn modelId="{FD80B1E0-8638-4A6C-9019-863D3F18D4B3}" type="presOf" srcId="{AB8E6DB2-AAB0-4168-BC91-1EC4C24C7430}" destId="{15A9482C-095C-4F2A-91BD-D0C338A0AD79}" srcOrd="1" destOrd="0" presId="urn:microsoft.com/office/officeart/2005/8/layout/process3"/>
    <dgm:cxn modelId="{42FED5C3-085F-4121-9F20-5910DB2F45DC}" type="presOf" srcId="{A7EC798D-6C3B-4700-8475-F09E5EB63A24}" destId="{D41C4003-EEBF-4358-9059-3281A877D6B8}" srcOrd="1" destOrd="0" presId="urn:microsoft.com/office/officeart/2005/8/layout/process3"/>
    <dgm:cxn modelId="{4C16FF9C-D776-42E0-B5A6-74338949D4A8}" type="presOf" srcId="{60BC4E5A-3C84-4B70-8114-7B3A54274060}" destId="{1CAE543C-F70E-4BFB-AE52-769C5DE70113}" srcOrd="0" destOrd="0" presId="urn:microsoft.com/office/officeart/2005/8/layout/process3"/>
    <dgm:cxn modelId="{D1F7C9B0-4629-4B8E-9A5F-841C41A0D7B1}" type="presOf" srcId="{9A911023-A579-4B28-B6F8-1E1E3CD7F58B}" destId="{8DAF0FB8-A127-4961-B458-F265828E2CFA}" srcOrd="0" destOrd="0" presId="urn:microsoft.com/office/officeart/2005/8/layout/process3"/>
    <dgm:cxn modelId="{B6E90392-26D5-41B9-B706-F331C44662D2}" type="presOf" srcId="{96CF53D4-A2F2-45EE-835A-DA5D1D285800}" destId="{165B04BF-6059-493C-8028-37B3E56307BA}" srcOrd="0" destOrd="0" presId="urn:microsoft.com/office/officeart/2005/8/layout/process3"/>
    <dgm:cxn modelId="{3B07D7AF-9FED-4399-BF21-9785E9266142}" type="presParOf" srcId="{C1FD4A9E-3E36-408E-97C9-5A00CD30DAF4}" destId="{532E0CCE-5F82-4BC7-8A25-570F92DBF135}" srcOrd="0" destOrd="0" presId="urn:microsoft.com/office/officeart/2005/8/layout/process3"/>
    <dgm:cxn modelId="{49CB9E26-5C26-4EA9-A32F-9EEDCCE451D8}" type="presParOf" srcId="{532E0CCE-5F82-4BC7-8A25-570F92DBF135}" destId="{ADDCD194-B4EC-499D-A518-C65FBD78217C}" srcOrd="0" destOrd="0" presId="urn:microsoft.com/office/officeart/2005/8/layout/process3"/>
    <dgm:cxn modelId="{C528CE48-FA3E-4FDC-9059-417D4BE5DD51}" type="presParOf" srcId="{532E0CCE-5F82-4BC7-8A25-570F92DBF135}" destId="{545218EE-7CC9-4DD0-A5A0-F5F4095F5719}" srcOrd="1" destOrd="0" presId="urn:microsoft.com/office/officeart/2005/8/layout/process3"/>
    <dgm:cxn modelId="{CB663C1D-D6FA-4FE6-A86C-D638F10CDAC8}" type="presParOf" srcId="{532E0CCE-5F82-4BC7-8A25-570F92DBF135}" destId="{1CAE543C-F70E-4BFB-AE52-769C5DE70113}" srcOrd="2" destOrd="0" presId="urn:microsoft.com/office/officeart/2005/8/layout/process3"/>
    <dgm:cxn modelId="{904C20FB-4842-4CAC-A3AC-3D7A17E168A0}" type="presParOf" srcId="{C1FD4A9E-3E36-408E-97C9-5A00CD30DAF4}" destId="{0D94B108-C23B-4803-8367-8589429A5171}" srcOrd="1" destOrd="0" presId="urn:microsoft.com/office/officeart/2005/8/layout/process3"/>
    <dgm:cxn modelId="{DD529167-D12E-4D40-80CA-92A44F2CA3E1}" type="presParOf" srcId="{0D94B108-C23B-4803-8367-8589429A5171}" destId="{D41C4003-EEBF-4358-9059-3281A877D6B8}" srcOrd="0" destOrd="0" presId="urn:microsoft.com/office/officeart/2005/8/layout/process3"/>
    <dgm:cxn modelId="{180FBBEE-0D54-491F-AF5A-E2D769404A82}" type="presParOf" srcId="{C1FD4A9E-3E36-408E-97C9-5A00CD30DAF4}" destId="{659E5F93-33AA-4782-A9F0-1381C51FBB2A}" srcOrd="2" destOrd="0" presId="urn:microsoft.com/office/officeart/2005/8/layout/process3"/>
    <dgm:cxn modelId="{63185FBE-121D-46F0-A592-A3B55B1A4DD2}" type="presParOf" srcId="{659E5F93-33AA-4782-A9F0-1381C51FBB2A}" destId="{8DAF0FB8-A127-4961-B458-F265828E2CFA}" srcOrd="0" destOrd="0" presId="urn:microsoft.com/office/officeart/2005/8/layout/process3"/>
    <dgm:cxn modelId="{44EA9BBC-9747-4EEF-A0A6-9E1A7B53FFC8}" type="presParOf" srcId="{659E5F93-33AA-4782-A9F0-1381C51FBB2A}" destId="{330F184D-7C08-41C0-AFBD-07B2B951BA1C}" srcOrd="1" destOrd="0" presId="urn:microsoft.com/office/officeart/2005/8/layout/process3"/>
    <dgm:cxn modelId="{CD946384-F495-4F28-9144-A4D840229267}" type="presParOf" srcId="{659E5F93-33AA-4782-A9F0-1381C51FBB2A}" destId="{4618076C-56B7-4E74-9A85-BAF762EB5878}" srcOrd="2" destOrd="0" presId="urn:microsoft.com/office/officeart/2005/8/layout/process3"/>
    <dgm:cxn modelId="{E63B9795-095C-44D6-BA91-19C8D093B97B}" type="presParOf" srcId="{C1FD4A9E-3E36-408E-97C9-5A00CD30DAF4}" destId="{165B04BF-6059-493C-8028-37B3E56307BA}" srcOrd="3" destOrd="0" presId="urn:microsoft.com/office/officeart/2005/8/layout/process3"/>
    <dgm:cxn modelId="{084D6F33-1301-45D9-A385-FA17CFFBDD2E}" type="presParOf" srcId="{165B04BF-6059-493C-8028-37B3E56307BA}" destId="{CD9A26DB-C33A-4B0A-8B12-913EC1457A32}" srcOrd="0" destOrd="0" presId="urn:microsoft.com/office/officeart/2005/8/layout/process3"/>
    <dgm:cxn modelId="{D3F8132E-A712-46A3-AE01-A55945ECDAA4}" type="presParOf" srcId="{C1FD4A9E-3E36-408E-97C9-5A00CD30DAF4}" destId="{FFBDD959-C84E-4E56-9C5C-B9912FAE0B94}" srcOrd="4" destOrd="0" presId="urn:microsoft.com/office/officeart/2005/8/layout/process3"/>
    <dgm:cxn modelId="{635F9674-B6DC-46BC-9DA4-2E76CFA87405}" type="presParOf" srcId="{FFBDD959-C84E-4E56-9C5C-B9912FAE0B94}" destId="{39D7F9FE-7379-4AA2-B944-859DB6DA8BEA}" srcOrd="0" destOrd="0" presId="urn:microsoft.com/office/officeart/2005/8/layout/process3"/>
    <dgm:cxn modelId="{F9F154FF-3D79-4007-B825-B714962F322A}" type="presParOf" srcId="{FFBDD959-C84E-4E56-9C5C-B9912FAE0B94}" destId="{15A9482C-095C-4F2A-91BD-D0C338A0AD79}" srcOrd="1" destOrd="0" presId="urn:microsoft.com/office/officeart/2005/8/layout/process3"/>
    <dgm:cxn modelId="{80F26128-5A06-409E-A3D7-447EB6D301D7}" type="presParOf" srcId="{FFBDD959-C84E-4E56-9C5C-B9912FAE0B94}" destId="{0F220211-444E-4403-8D5C-F579CBA0A623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218EE-7CC9-4DD0-A5A0-F5F4095F5719}">
      <dsp:nvSpPr>
        <dsp:cNvPr id="0" name=""/>
        <dsp:cNvSpPr/>
      </dsp:nvSpPr>
      <dsp:spPr>
        <a:xfrm>
          <a:off x="2577" y="1595712"/>
          <a:ext cx="1171780" cy="703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User Makes Request</a:t>
          </a:r>
        </a:p>
      </dsp:txBody>
      <dsp:txXfrm>
        <a:off x="2577" y="1595712"/>
        <a:ext cx="1171780" cy="468712"/>
      </dsp:txXfrm>
    </dsp:sp>
    <dsp:sp modelId="{1CAE543C-F70E-4BFB-AE52-769C5DE70113}">
      <dsp:nvSpPr>
        <dsp:cNvPr id="0" name=""/>
        <dsp:cNvSpPr/>
      </dsp:nvSpPr>
      <dsp:spPr>
        <a:xfrm>
          <a:off x="242580" y="2064425"/>
          <a:ext cx="1171780" cy="69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Happy User*</a:t>
          </a:r>
        </a:p>
      </dsp:txBody>
      <dsp:txXfrm>
        <a:off x="262825" y="2084670"/>
        <a:ext cx="1131290" cy="650710"/>
      </dsp:txXfrm>
    </dsp:sp>
    <dsp:sp modelId="{0D94B108-C23B-4803-8367-8589429A5171}">
      <dsp:nvSpPr>
        <dsp:cNvPr id="0" name=""/>
        <dsp:cNvSpPr/>
      </dsp:nvSpPr>
      <dsp:spPr>
        <a:xfrm>
          <a:off x="1351995" y="1684199"/>
          <a:ext cx="376591" cy="2917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351995" y="1742547"/>
        <a:ext cx="289069" cy="175043"/>
      </dsp:txXfrm>
    </dsp:sp>
    <dsp:sp modelId="{330F184D-7C08-41C0-AFBD-07B2B951BA1C}">
      <dsp:nvSpPr>
        <dsp:cNvPr id="0" name=""/>
        <dsp:cNvSpPr/>
      </dsp:nvSpPr>
      <dsp:spPr>
        <a:xfrm>
          <a:off x="1884908" y="1595712"/>
          <a:ext cx="1171780" cy="703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Turned into MySQL</a:t>
          </a:r>
        </a:p>
      </dsp:txBody>
      <dsp:txXfrm>
        <a:off x="1884908" y="1595712"/>
        <a:ext cx="1171780" cy="468712"/>
      </dsp:txXfrm>
    </dsp:sp>
    <dsp:sp modelId="{4618076C-56B7-4E74-9A85-BAF762EB5878}">
      <dsp:nvSpPr>
        <dsp:cNvPr id="0" name=""/>
        <dsp:cNvSpPr/>
      </dsp:nvSpPr>
      <dsp:spPr>
        <a:xfrm>
          <a:off x="2124911" y="2064425"/>
          <a:ext cx="1171780" cy="69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Displayed to user</a:t>
          </a:r>
        </a:p>
      </dsp:txBody>
      <dsp:txXfrm>
        <a:off x="2145156" y="2084670"/>
        <a:ext cx="1131290" cy="650710"/>
      </dsp:txXfrm>
    </dsp:sp>
    <dsp:sp modelId="{165B04BF-6059-493C-8028-37B3E56307BA}">
      <dsp:nvSpPr>
        <dsp:cNvPr id="0" name=""/>
        <dsp:cNvSpPr/>
      </dsp:nvSpPr>
      <dsp:spPr>
        <a:xfrm>
          <a:off x="3234326" y="1684199"/>
          <a:ext cx="376591" cy="2917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234326" y="1742547"/>
        <a:ext cx="289069" cy="175043"/>
      </dsp:txXfrm>
    </dsp:sp>
    <dsp:sp modelId="{15A9482C-095C-4F2A-91BD-D0C338A0AD79}">
      <dsp:nvSpPr>
        <dsp:cNvPr id="0" name=""/>
        <dsp:cNvSpPr/>
      </dsp:nvSpPr>
      <dsp:spPr>
        <a:xfrm>
          <a:off x="3767239" y="1595712"/>
          <a:ext cx="1171780" cy="703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Database find answer…</a:t>
          </a:r>
        </a:p>
      </dsp:txBody>
      <dsp:txXfrm>
        <a:off x="3767239" y="1595712"/>
        <a:ext cx="1171780" cy="468712"/>
      </dsp:txXfrm>
    </dsp:sp>
    <dsp:sp modelId="{0F220211-444E-4403-8D5C-F579CBA0A623}">
      <dsp:nvSpPr>
        <dsp:cNvPr id="0" name=""/>
        <dsp:cNvSpPr/>
      </dsp:nvSpPr>
      <dsp:spPr>
        <a:xfrm>
          <a:off x="4007242" y="2064425"/>
          <a:ext cx="1171780" cy="69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…and returns it</a:t>
          </a:r>
        </a:p>
      </dsp:txBody>
      <dsp:txXfrm>
        <a:off x="4027487" y="2084670"/>
        <a:ext cx="1131290" cy="650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A48F7-AC07-4152-A3F7-1C4CC38024CC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4E1B7-D88C-4650-A7F4-D7DE5D51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06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Fill this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4E1B7-D88C-4650-A7F4-D7DE5D5171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8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4E1B7-D88C-4650-A7F4-D7DE5D5171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01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Anything else? What about sales?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4E1B7-D88C-4650-A7F4-D7DE5D5171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71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4E1B7-D88C-4650-A7F4-D7DE5D5171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79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Communication:  Maybe most important attribute a team can have is good communication. If people don’t know what is going on, morale decreases and mistakes are made. Documentation and modelling can help with this, which leads to…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 smart, not hard: Creating requirements, building models, etc. may initially feel like wasted time, but except for with the smallest projects, this does actually save you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 hard: Have a good attitude, and pull your weight.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4E1B7-D88C-4650-A7F4-D7DE5D5171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22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3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7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3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2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9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7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4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4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8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5CFED-55DF-46DC-970E-476D178B474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28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6A69-9937-4969-9721-18E34D4209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 of Sale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B5266-E46A-41C1-A0B9-0C9A7CE25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Navjot Bhatti, Hardeep Sandhu, Jonathan Fitz</a:t>
            </a:r>
          </a:p>
        </p:txBody>
      </p:sp>
    </p:spTree>
    <p:extLst>
      <p:ext uri="{BB962C8B-B14F-4D97-AF65-F5344CB8AC3E}">
        <p14:creationId xmlns:p14="http://schemas.microsoft.com/office/powerpoint/2010/main" val="63974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Development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235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Development Model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823912"/>
          </a:xfrm>
        </p:spPr>
        <p:txBody>
          <a:bodyPr>
            <a:normAutofit/>
          </a:bodyPr>
          <a:lstStyle/>
          <a:p>
            <a:pPr lvl="1"/>
            <a:r>
              <a:rPr lang="en-CA" dirty="0"/>
              <a:t>Used techniques from both Waterfall and Agile model</a:t>
            </a:r>
          </a:p>
          <a:p>
            <a:pPr lvl="1"/>
            <a:endParaRPr lang="en-CA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From Waterfall:</a:t>
            </a:r>
          </a:p>
          <a:p>
            <a:pPr lvl="1"/>
            <a:r>
              <a:rPr lang="en-CA" dirty="0"/>
              <a:t>Requirements first</a:t>
            </a:r>
          </a:p>
          <a:p>
            <a:pPr lvl="1"/>
            <a:r>
              <a:rPr lang="en-CA" dirty="0"/>
              <a:t>Then modelling</a:t>
            </a:r>
          </a:p>
          <a:p>
            <a:pPr lvl="1"/>
            <a:r>
              <a:rPr lang="en-CA" dirty="0"/>
              <a:t>Development</a:t>
            </a:r>
          </a:p>
          <a:p>
            <a:pPr lvl="1"/>
            <a:r>
              <a:rPr lang="en-CA" dirty="0"/>
              <a:t>And Testing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These were followed </a:t>
            </a:r>
            <a:r>
              <a:rPr lang="en-CA" i="1" dirty="0"/>
              <a:t>generally</a:t>
            </a:r>
          </a:p>
          <a:p>
            <a:endParaRPr lang="en-CA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/>
              <a:t>From Agile:</a:t>
            </a:r>
          </a:p>
          <a:p>
            <a:pPr lvl="1"/>
            <a:r>
              <a:rPr lang="en-CA" dirty="0"/>
              <a:t>More communication, less documentation</a:t>
            </a:r>
          </a:p>
          <a:p>
            <a:pPr lvl="1"/>
            <a:r>
              <a:rPr lang="en-CA" dirty="0"/>
              <a:t>Team members given more autonomy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904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Architectural Design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Used Model-View-Controller architectural pattern</a:t>
            </a:r>
          </a:p>
          <a:p>
            <a:endParaRPr lang="en-CA" dirty="0"/>
          </a:p>
          <a:p>
            <a:r>
              <a:rPr lang="en-CA" dirty="0"/>
              <a:t>User makes request</a:t>
            </a:r>
          </a:p>
          <a:p>
            <a:r>
              <a:rPr lang="en-CA" dirty="0"/>
              <a:t>Controller translates this request for Model</a:t>
            </a:r>
          </a:p>
          <a:p>
            <a:r>
              <a:rPr lang="en-CA" dirty="0"/>
              <a:t>Model manipulates and returns appropriate data</a:t>
            </a:r>
          </a:p>
          <a:p>
            <a:r>
              <a:rPr lang="en-CA" dirty="0"/>
              <a:t>View displays data to User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37" y="1829594"/>
            <a:ext cx="4962525" cy="4343400"/>
          </a:xfrm>
        </p:spPr>
      </p:pic>
    </p:spTree>
    <p:extLst>
      <p:ext uri="{BB962C8B-B14F-4D97-AF65-F5344CB8AC3E}">
        <p14:creationId xmlns:p14="http://schemas.microsoft.com/office/powerpoint/2010/main" val="1583646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4F24-4AF0-4170-9D1E-7222058F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Models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AC855C9-73A7-46C9-8F28-72B630465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Case Models</a:t>
            </a:r>
          </a:p>
        </p:txBody>
      </p:sp>
      <p:pic>
        <p:nvPicPr>
          <p:cNvPr id="24" name="Picture 2" descr="https://lh6.googleusercontent.com/EBasbrb2YlriKbbnkKuxf3vvU-yNnF_t_r5217MPZEVQhj0G2Gy-JZ9niIPXR4fhXjvrYz5kZNrKQwtjzZHOzdWViTX9pUQYTSB75YAyeai3y12ACADUxYe0-rlThCeW6A">
            <a:extLst>
              <a:ext uri="{FF2B5EF4-FFF2-40B4-BE49-F238E27FC236}">
                <a16:creationId xmlns:a16="http://schemas.microsoft.com/office/drawing/2014/main" id="{E935278F-6240-4A72-A9BF-06D3D489EEB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8482" y="2505075"/>
            <a:ext cx="4120399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9406D1E-7418-4F22-9481-2F74CBED9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pic>
        <p:nvPicPr>
          <p:cNvPr id="1026" name="Picture 2" descr="https://lh5.googleusercontent.com/xItejB7jdcachv9yXxG_l8HECuQgpW6-uZS71s0pFANT58yAlyne1Q_fvV-ylp63ncWwH1Ag8wkpBrEbuc-AljB6NRk9wGCNXmm8K7WslDfbJULX7Vox1gn4nD2V3Czh2A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408" y="2505075"/>
            <a:ext cx="2974772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61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9786-71A2-4695-87BC-549C475B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262A1-CDFA-4A97-B781-CCAB63A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used Java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used to create structure of database</a:t>
            </a:r>
          </a:p>
        </p:txBody>
      </p:sp>
    </p:spTree>
    <p:extLst>
      <p:ext uri="{BB962C8B-B14F-4D97-AF65-F5344CB8AC3E}">
        <p14:creationId xmlns:p14="http://schemas.microsoft.com/office/powerpoint/2010/main" val="1803018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1084-EFF3-4D98-876B-B5E157AC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EE4AF-EC6A-4F06-B9BF-84B62704B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underway!</a:t>
            </a:r>
          </a:p>
          <a:p>
            <a:endParaRPr lang="en-US" dirty="0"/>
          </a:p>
          <a:p>
            <a:r>
              <a:rPr lang="en-US" dirty="0"/>
              <a:t>Done Manually</a:t>
            </a:r>
          </a:p>
          <a:p>
            <a:endParaRPr lang="en-US" dirty="0"/>
          </a:p>
          <a:p>
            <a:r>
              <a:rPr lang="en-US" dirty="0"/>
              <a:t>Most unit testing replaced by careful examination of code</a:t>
            </a:r>
          </a:p>
          <a:p>
            <a:endParaRPr lang="en-US" dirty="0"/>
          </a:p>
          <a:p>
            <a:r>
              <a:rPr lang="en-US" dirty="0"/>
              <a:t>Focus on Component Testing</a:t>
            </a:r>
          </a:p>
          <a:p>
            <a:pPr lvl="1"/>
            <a:r>
              <a:rPr lang="en-US" dirty="0"/>
              <a:t>Check common workflows</a:t>
            </a:r>
          </a:p>
          <a:p>
            <a:pPr lvl="1"/>
            <a:r>
              <a:rPr lang="en-US" dirty="0"/>
              <a:t>Then get more creative!</a:t>
            </a:r>
          </a:p>
        </p:txBody>
      </p:sp>
    </p:spTree>
    <p:extLst>
      <p:ext uri="{BB962C8B-B14F-4D97-AF65-F5344CB8AC3E}">
        <p14:creationId xmlns:p14="http://schemas.microsoft.com/office/powerpoint/2010/main" val="1190155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 To Be Done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Most documentation is finished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Programming will focus on UI and fixing bugs</a:t>
            </a:r>
          </a:p>
          <a:p>
            <a:endParaRPr lang="en-CA" dirty="0"/>
          </a:p>
          <a:p>
            <a:r>
              <a:rPr lang="en-CA" dirty="0" smtClean="0"/>
              <a:t>Test cases will be executed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846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947C-0E26-4D76-9432-05BEFF76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We Overcame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EB389-358C-4E5E-8785-B6BE33CB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Start</a:t>
            </a:r>
          </a:p>
          <a:p>
            <a:endParaRPr lang="en-US" dirty="0"/>
          </a:p>
          <a:p>
            <a:r>
              <a:rPr lang="en-US" dirty="0"/>
              <a:t>Conflicting Work Styles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Different Strengths and Skills</a:t>
            </a:r>
          </a:p>
        </p:txBody>
      </p:sp>
    </p:spTree>
    <p:extLst>
      <p:ext uri="{BB962C8B-B14F-4D97-AF65-F5344CB8AC3E}">
        <p14:creationId xmlns:p14="http://schemas.microsoft.com/office/powerpoint/2010/main" val="2688178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2C58F3-41FA-4DE0-B3AD-A96025E9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0DB766-CE8D-4EF2-9F3F-F70D48871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is key</a:t>
            </a:r>
          </a:p>
          <a:p>
            <a:endParaRPr lang="en-US" dirty="0"/>
          </a:p>
          <a:p>
            <a:r>
              <a:rPr lang="en-US" dirty="0"/>
              <a:t>Work smarter, not harder</a:t>
            </a:r>
          </a:p>
          <a:p>
            <a:endParaRPr lang="en-US" dirty="0"/>
          </a:p>
          <a:p>
            <a:r>
              <a:rPr lang="en-US" dirty="0"/>
              <a:t>…But still work hard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91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2CAF19-63BE-4D19-9BD6-093EDBAB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10356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015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44F86584-8242-4402-899E-2AAFCE7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4EDBEE6-3B7E-4F63-95B1-A79193E4D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of Sales (POS) describes the moment when a merchant accepts payment in exchange for goods</a:t>
            </a:r>
          </a:p>
          <a:p>
            <a:r>
              <a:rPr lang="en-US" dirty="0"/>
              <a:t>POS system handles this transaction</a:t>
            </a:r>
          </a:p>
          <a:p>
            <a:endParaRPr lang="en-US" dirty="0"/>
          </a:p>
          <a:p>
            <a:r>
              <a:rPr lang="en-US" dirty="0"/>
              <a:t>Ex. Customer pays cashier for goods</a:t>
            </a:r>
          </a:p>
          <a:p>
            <a:r>
              <a:rPr lang="en-US" dirty="0"/>
              <a:t>Ex. You make an online order from Amazon</a:t>
            </a:r>
          </a:p>
        </p:txBody>
      </p:sp>
    </p:spTree>
    <p:extLst>
      <p:ext uri="{BB962C8B-B14F-4D97-AF65-F5344CB8AC3E}">
        <p14:creationId xmlns:p14="http://schemas.microsoft.com/office/powerpoint/2010/main" val="28476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135D-9544-48E4-8437-0050ADB4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09454-7923-4B65-B5B6-107AF36D5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general POS system for businesses that do not use barcodes</a:t>
            </a:r>
          </a:p>
          <a:p>
            <a:endParaRPr lang="en-US" dirty="0"/>
          </a:p>
          <a:p>
            <a:r>
              <a:rPr lang="en-US" dirty="0"/>
              <a:t>Instead, cashier takes order by selecting item from list</a:t>
            </a:r>
          </a:p>
          <a:p>
            <a:endParaRPr lang="en-US" dirty="0"/>
          </a:p>
          <a:p>
            <a:r>
              <a:rPr lang="en-US" dirty="0"/>
              <a:t>Ex. Coffee Shop, Movie Theaters</a:t>
            </a:r>
          </a:p>
        </p:txBody>
      </p:sp>
    </p:spTree>
    <p:extLst>
      <p:ext uri="{BB962C8B-B14F-4D97-AF65-F5344CB8AC3E}">
        <p14:creationId xmlns:p14="http://schemas.microsoft.com/office/powerpoint/2010/main" val="345646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EA74-B60F-4D41-B7F0-67C4CAF9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C21443-513C-4C14-84D2-60D9FFEA9A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Cashier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19B50-BCE7-417A-BC96-CDE699506A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Starts a new transaction </a:t>
            </a:r>
          </a:p>
          <a:p>
            <a:r>
              <a:rPr lang="en-US" dirty="0"/>
              <a:t>Adds/removes items from customer’s “virtual cart”</a:t>
            </a:r>
          </a:p>
          <a:p>
            <a:r>
              <a:rPr lang="en-US" dirty="0"/>
              <a:t>Accepts payment to finish transaction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A33A14-4CD9-4075-A791-9B103CC73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Manager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8B4174-68C6-4BEA-A070-3E7FC2DD64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Adds/removes cashiers that can login</a:t>
            </a:r>
          </a:p>
          <a:p>
            <a:r>
              <a:rPr lang="en-US" dirty="0"/>
              <a:t>Change list of goods offered by store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Supervises?</a:t>
            </a:r>
          </a:p>
        </p:txBody>
      </p:sp>
    </p:spTree>
    <p:extLst>
      <p:ext uri="{BB962C8B-B14F-4D97-AF65-F5344CB8AC3E}">
        <p14:creationId xmlns:p14="http://schemas.microsoft.com/office/powerpoint/2010/main" val="11476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B5A0-433E-4A69-A67E-F5EA5E40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User’s Perspective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6D1F8-9E75-493E-8EE4-8A8B51C7EF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Screen Seen By User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98F79E7-2738-412F-BD8F-2A79580AD7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052956"/>
            <a:ext cx="5157787" cy="258882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04C09-A662-408A-8A59-4DC9EB969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       Employee Logs In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AA2718-A547-4A44-AC75-EAAD8D124A2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92119" y="2685256"/>
            <a:ext cx="39433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9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3D3DDB0-CE5B-4183-9F02-7A614A6C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User’s Perspective Cont.</a:t>
            </a:r>
          </a:p>
        </p:txBody>
      </p:sp>
      <p:pic>
        <p:nvPicPr>
          <p:cNvPr id="1026" name="Picture 2" descr="https://docs.google.com/drawings/d/scAA0f5HRojiHburaqXWDRSFE/image?w=624&amp;h=468&amp;rev=376&amp;ac=1&amp;parent=1q8mHRy3iaiONjA9iy4fCQ7dNlG8ymQcEBrMDMlYVx0s">
            <a:extLst>
              <a:ext uri="{FF2B5EF4-FFF2-40B4-BE49-F238E27FC236}">
                <a16:creationId xmlns:a16="http://schemas.microsoft.com/office/drawing/2014/main" id="{C7C959B8-E46E-4DED-94E1-A2FCC42B32A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058194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258525A-8B0F-4313-8731-C42E11D64F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of what cashier can do…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Add item by selecting category</a:t>
            </a:r>
          </a:p>
          <a:p>
            <a:pPr lvl="1"/>
            <a:r>
              <a:rPr lang="en-US" dirty="0"/>
              <a:t>Remove item</a:t>
            </a:r>
          </a:p>
          <a:p>
            <a:pPr lvl="1"/>
            <a:r>
              <a:rPr lang="en-US" dirty="0"/>
              <a:t>Override price of good</a:t>
            </a:r>
          </a:p>
          <a:p>
            <a:pPr lvl="1"/>
            <a:r>
              <a:rPr lang="en-US" dirty="0"/>
              <a:t>Save transaction so it can be continued later (</a:t>
            </a:r>
            <a:r>
              <a:rPr lang="en-US" dirty="0" err="1"/>
              <a:t>ie</a:t>
            </a:r>
            <a:r>
              <a:rPr lang="en-US" dirty="0"/>
              <a:t>. customer forgets wallet)</a:t>
            </a:r>
          </a:p>
          <a:p>
            <a:pPr lvl="1"/>
            <a:r>
              <a:rPr lang="en-US" dirty="0"/>
              <a:t>Finalize transaction by taking payment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14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571E-35B6-4FF3-ADE6-065BDE71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wait, there’s more!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2220-5C20-4326-8D24-A88E7516D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341178"/>
          </a:xfrm>
        </p:spPr>
        <p:txBody>
          <a:bodyPr>
            <a:normAutofit/>
          </a:bodyPr>
          <a:lstStyle/>
          <a:p>
            <a:r>
              <a:rPr lang="en-US" dirty="0"/>
              <a:t>Key info is stored in a Database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Employee info (Name, credentials, etc.)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List of goods sold by store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Saved Transactions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4476AB-5866-4AEE-A6E2-AE8817368A69}"/>
              </a:ext>
            </a:extLst>
          </p:cNvPr>
          <p:cNvSpPr/>
          <p:nvPr/>
        </p:nvSpPr>
        <p:spPr>
          <a:xfrm>
            <a:off x="838200" y="5166804"/>
            <a:ext cx="7833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Only Managers allowed to access employee info</a:t>
            </a:r>
          </a:p>
        </p:txBody>
      </p:sp>
    </p:spTree>
    <p:extLst>
      <p:ext uri="{BB962C8B-B14F-4D97-AF65-F5344CB8AC3E}">
        <p14:creationId xmlns:p14="http://schemas.microsoft.com/office/powerpoint/2010/main" val="28312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F7C8-A3D9-4E42-9899-D81B1207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Database, Exposed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43EC-A9A5-4CBF-9657-FF0593319E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Suppose manager wants to confirm they make more money than cashiers do</a:t>
            </a:r>
          </a:p>
          <a:p>
            <a:endParaRPr lang="en-US" sz="2400" dirty="0"/>
          </a:p>
          <a:p>
            <a:r>
              <a:rPr lang="en-US" sz="2400" dirty="0"/>
              <a:t>Manager requests to see cashier data</a:t>
            </a:r>
          </a:p>
          <a:p>
            <a:r>
              <a:rPr lang="en-US" sz="2400" dirty="0"/>
              <a:t>Request transformed into MySQL Query and sent to Database</a:t>
            </a:r>
          </a:p>
          <a:p>
            <a:r>
              <a:rPr lang="en-US" sz="2400" dirty="0"/>
              <a:t>Database handles Query and returns with answer</a:t>
            </a:r>
          </a:p>
          <a:p>
            <a:endParaRPr lang="en-US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F5E7F8B0-BFFB-4D20-A7F4-A3CF1BDA0B0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67489898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3703289-20EC-4905-8217-11E722F845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644506" y="4214839"/>
            <a:ext cx="377985" cy="2926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CCD5A2-B578-465C-A30B-72E304A7EE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4157" y="4225937"/>
            <a:ext cx="377985" cy="2926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E81DA4-5F02-43DC-B6E7-7670CDC77DFF}"/>
              </a:ext>
            </a:extLst>
          </p:cNvPr>
          <p:cNvSpPr/>
          <p:nvPr/>
        </p:nvSpPr>
        <p:spPr>
          <a:xfrm>
            <a:off x="0" y="6308209"/>
            <a:ext cx="6019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 dirty="0"/>
              <a:t>*Results may vary</a:t>
            </a:r>
          </a:p>
        </p:txBody>
      </p:sp>
    </p:spTree>
    <p:extLst>
      <p:ext uri="{BB962C8B-B14F-4D97-AF65-F5344CB8AC3E}">
        <p14:creationId xmlns:p14="http://schemas.microsoft.com/office/powerpoint/2010/main" val="1063217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</TotalTime>
  <Words>540</Words>
  <Application>Microsoft Office PowerPoint</Application>
  <PresentationFormat>Widescreen</PresentationFormat>
  <Paragraphs>129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Point of Sale System</vt:lpstr>
      <vt:lpstr>Overview</vt:lpstr>
      <vt:lpstr>Definition</vt:lpstr>
      <vt:lpstr>Our System</vt:lpstr>
      <vt:lpstr>Users</vt:lpstr>
      <vt:lpstr>User’s Perspective</vt:lpstr>
      <vt:lpstr>User’s Perspective Cont.</vt:lpstr>
      <vt:lpstr>But wait, there’s more!</vt:lpstr>
      <vt:lpstr>The Database, Exposed</vt:lpstr>
      <vt:lpstr>Development Process</vt:lpstr>
      <vt:lpstr>Development Model</vt:lpstr>
      <vt:lpstr>Architectural Design</vt:lpstr>
      <vt:lpstr>Interaction Models</vt:lpstr>
      <vt:lpstr>Programming</vt:lpstr>
      <vt:lpstr>Testing</vt:lpstr>
      <vt:lpstr>Work To Be Done</vt:lpstr>
      <vt:lpstr>Problems We Overcame</vt:lpstr>
      <vt:lpstr>What We Learned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of Sales System</dc:title>
  <dc:creator>Jonathan</dc:creator>
  <cp:lastModifiedBy>Jonathan.Fitz</cp:lastModifiedBy>
  <cp:revision>216</cp:revision>
  <dcterms:created xsi:type="dcterms:W3CDTF">2018-11-28T21:48:22Z</dcterms:created>
  <dcterms:modified xsi:type="dcterms:W3CDTF">2018-11-30T18:43:00Z</dcterms:modified>
</cp:coreProperties>
</file>