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59" r:id="rId6"/>
    <p:sldId id="260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0CC05B-DB49-41AC-B64E-0D735391CCC8}">
          <p14:sldIdLst>
            <p14:sldId id="256"/>
          </p14:sldIdLst>
        </p14:section>
        <p14:section name="Untitled Section" id="{38368EC6-6F15-4BE1-8E07-934FA7868676}">
          <p14:sldIdLst>
            <p14:sldId id="257"/>
            <p14:sldId id="258"/>
            <p14:sldId id="268"/>
            <p14:sldId id="259"/>
            <p14:sldId id="260"/>
            <p14:sldId id="266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016FC-8D37-4F1F-96F3-82561DBB2EA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DC371-C2ED-45CB-9D2E-99E22BBBD51B}">
      <dgm:prSet phldrT="[Text]"/>
      <dgm:spPr/>
      <dgm:t>
        <a:bodyPr/>
        <a:lstStyle/>
        <a:p>
          <a:r>
            <a:rPr lang="en-US" dirty="0"/>
            <a:t>User Makes </a:t>
          </a:r>
          <a:r>
            <a:rPr lang="en-US" dirty="0" err="1"/>
            <a:t>Reqest</a:t>
          </a:r>
          <a:endParaRPr lang="en-US" dirty="0"/>
        </a:p>
      </dgm:t>
    </dgm:pt>
    <dgm:pt modelId="{04C98E7F-C407-44A5-B690-F32B4E9D9D96}" type="parTrans" cxnId="{6EC83FB6-E65E-4F8A-A96D-B330E9D1B5A1}">
      <dgm:prSet/>
      <dgm:spPr/>
      <dgm:t>
        <a:bodyPr/>
        <a:lstStyle/>
        <a:p>
          <a:endParaRPr lang="en-US"/>
        </a:p>
      </dgm:t>
    </dgm:pt>
    <dgm:pt modelId="{A7EC798D-6C3B-4700-8475-F09E5EB63A24}" type="sibTrans" cxnId="{6EC83FB6-E65E-4F8A-A96D-B330E9D1B5A1}">
      <dgm:prSet/>
      <dgm:spPr/>
      <dgm:t>
        <a:bodyPr/>
        <a:lstStyle/>
        <a:p>
          <a:endParaRPr lang="en-US"/>
        </a:p>
      </dgm:t>
    </dgm:pt>
    <dgm:pt modelId="{60BC4E5A-3C84-4B70-8114-7B3A54274060}">
      <dgm:prSet phldrT="[Text]"/>
      <dgm:spPr/>
      <dgm:t>
        <a:bodyPr/>
        <a:lstStyle/>
        <a:p>
          <a:r>
            <a:rPr lang="en-US" dirty="0"/>
            <a:t>Happy User</a:t>
          </a:r>
        </a:p>
      </dgm:t>
    </dgm:pt>
    <dgm:pt modelId="{4ACD431B-A440-49DC-8CA8-73DDBB5DF0CE}" type="parTrans" cxnId="{C60B9F22-A1EC-4F18-94B2-509C57F684AE}">
      <dgm:prSet/>
      <dgm:spPr/>
      <dgm:t>
        <a:bodyPr/>
        <a:lstStyle/>
        <a:p>
          <a:endParaRPr lang="en-US"/>
        </a:p>
      </dgm:t>
    </dgm:pt>
    <dgm:pt modelId="{304B6B09-19DD-4AD2-AC0B-75EE59A0F566}" type="sibTrans" cxnId="{C60B9F22-A1EC-4F18-94B2-509C57F684AE}">
      <dgm:prSet/>
      <dgm:spPr/>
      <dgm:t>
        <a:bodyPr/>
        <a:lstStyle/>
        <a:p>
          <a:endParaRPr lang="en-US"/>
        </a:p>
      </dgm:t>
    </dgm:pt>
    <dgm:pt modelId="{9A911023-A579-4B28-B6F8-1E1E3CD7F58B}">
      <dgm:prSet phldrT="[Text]"/>
      <dgm:spPr/>
      <dgm:t>
        <a:bodyPr/>
        <a:lstStyle/>
        <a:p>
          <a:r>
            <a:rPr lang="en-US" dirty="0"/>
            <a:t>Turned into MySQL</a:t>
          </a:r>
        </a:p>
      </dgm:t>
    </dgm:pt>
    <dgm:pt modelId="{82800ACA-B6BD-4F0A-9D72-644F333D4705}" type="parTrans" cxnId="{A7E62FC3-DB04-4D6B-A685-CE6C6FE497CD}">
      <dgm:prSet/>
      <dgm:spPr/>
      <dgm:t>
        <a:bodyPr/>
        <a:lstStyle/>
        <a:p>
          <a:endParaRPr lang="en-US"/>
        </a:p>
      </dgm:t>
    </dgm:pt>
    <dgm:pt modelId="{96CF53D4-A2F2-45EE-835A-DA5D1D285800}" type="sibTrans" cxnId="{A7E62FC3-DB04-4D6B-A685-CE6C6FE497CD}">
      <dgm:prSet/>
      <dgm:spPr/>
      <dgm:t>
        <a:bodyPr/>
        <a:lstStyle/>
        <a:p>
          <a:endParaRPr lang="en-US"/>
        </a:p>
      </dgm:t>
    </dgm:pt>
    <dgm:pt modelId="{101D0437-D0DC-424E-90EB-0F14C32DD9CA}">
      <dgm:prSet phldrT="[Text]"/>
      <dgm:spPr/>
      <dgm:t>
        <a:bodyPr/>
        <a:lstStyle/>
        <a:p>
          <a:r>
            <a:rPr lang="en-US" dirty="0"/>
            <a:t>[Not sure what to put here]</a:t>
          </a:r>
        </a:p>
      </dgm:t>
    </dgm:pt>
    <dgm:pt modelId="{E4DB1137-D8C3-49EF-B811-7B40DE0435D1}" type="parTrans" cxnId="{DBE9C604-078E-46B9-BA2D-9D15A8461FB7}">
      <dgm:prSet/>
      <dgm:spPr/>
      <dgm:t>
        <a:bodyPr/>
        <a:lstStyle/>
        <a:p>
          <a:endParaRPr lang="en-US"/>
        </a:p>
      </dgm:t>
    </dgm:pt>
    <dgm:pt modelId="{D213A49E-4D61-42BA-9B0F-5D4CB645B65C}" type="sibTrans" cxnId="{DBE9C604-078E-46B9-BA2D-9D15A8461FB7}">
      <dgm:prSet/>
      <dgm:spPr/>
      <dgm:t>
        <a:bodyPr/>
        <a:lstStyle/>
        <a:p>
          <a:endParaRPr lang="en-US"/>
        </a:p>
      </dgm:t>
    </dgm:pt>
    <dgm:pt modelId="{AB8E6DB2-AAB0-4168-BC91-1EC4C24C7430}">
      <dgm:prSet phldrT="[Text]"/>
      <dgm:spPr/>
      <dgm:t>
        <a:bodyPr/>
        <a:lstStyle/>
        <a:p>
          <a:r>
            <a:rPr lang="en-US" dirty="0"/>
            <a:t>Database find answer…</a:t>
          </a:r>
        </a:p>
      </dgm:t>
    </dgm:pt>
    <dgm:pt modelId="{42E8FFAC-B976-495D-A8D7-2E3ED0362D33}" type="parTrans" cxnId="{7B9B9E00-F005-4FD5-88C3-B9F52A9D7846}">
      <dgm:prSet/>
      <dgm:spPr/>
      <dgm:t>
        <a:bodyPr/>
        <a:lstStyle/>
        <a:p>
          <a:endParaRPr lang="en-US"/>
        </a:p>
      </dgm:t>
    </dgm:pt>
    <dgm:pt modelId="{190267AC-94F8-43BA-A908-82264349C787}" type="sibTrans" cxnId="{7B9B9E00-F005-4FD5-88C3-B9F52A9D7846}">
      <dgm:prSet/>
      <dgm:spPr/>
      <dgm:t>
        <a:bodyPr/>
        <a:lstStyle/>
        <a:p>
          <a:endParaRPr lang="en-US"/>
        </a:p>
      </dgm:t>
    </dgm:pt>
    <dgm:pt modelId="{35BBBB64-248A-4B22-B3BF-AEE10CD640AE}">
      <dgm:prSet phldrT="[Text]"/>
      <dgm:spPr/>
      <dgm:t>
        <a:bodyPr/>
        <a:lstStyle/>
        <a:p>
          <a:r>
            <a:rPr lang="en-US" dirty="0"/>
            <a:t>…and returns it</a:t>
          </a:r>
        </a:p>
      </dgm:t>
    </dgm:pt>
    <dgm:pt modelId="{1F897D15-BE44-4F94-A22D-59C94BEDD891}" type="parTrans" cxnId="{EDCDA49A-8845-4EC8-99E8-42B17DADC253}">
      <dgm:prSet/>
      <dgm:spPr/>
      <dgm:t>
        <a:bodyPr/>
        <a:lstStyle/>
        <a:p>
          <a:endParaRPr lang="en-US"/>
        </a:p>
      </dgm:t>
    </dgm:pt>
    <dgm:pt modelId="{11A4ABA4-DF58-4160-B411-CCDB1E7043CF}" type="sibTrans" cxnId="{EDCDA49A-8845-4EC8-99E8-42B17DADC253}">
      <dgm:prSet/>
      <dgm:spPr/>
      <dgm:t>
        <a:bodyPr/>
        <a:lstStyle/>
        <a:p>
          <a:endParaRPr lang="en-US"/>
        </a:p>
      </dgm:t>
    </dgm:pt>
    <dgm:pt modelId="{C1FD4A9E-3E36-408E-97C9-5A00CD30DAF4}" type="pres">
      <dgm:prSet presAssocID="{160016FC-8D37-4F1F-96F3-82561DBB2EAA}" presName="linearFlow" presStyleCnt="0">
        <dgm:presLayoutVars>
          <dgm:dir/>
          <dgm:animLvl val="lvl"/>
          <dgm:resizeHandles val="exact"/>
        </dgm:presLayoutVars>
      </dgm:prSet>
      <dgm:spPr/>
    </dgm:pt>
    <dgm:pt modelId="{532E0CCE-5F82-4BC7-8A25-570F92DBF135}" type="pres">
      <dgm:prSet presAssocID="{475DC371-C2ED-45CB-9D2E-99E22BBBD51B}" presName="composite" presStyleCnt="0"/>
      <dgm:spPr/>
    </dgm:pt>
    <dgm:pt modelId="{ADDCD194-B4EC-499D-A518-C65FBD78217C}" type="pres">
      <dgm:prSet presAssocID="{475DC371-C2ED-45CB-9D2E-99E22BBBD51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45218EE-7CC9-4DD0-A5A0-F5F4095F5719}" type="pres">
      <dgm:prSet presAssocID="{475DC371-C2ED-45CB-9D2E-99E22BBBD51B}" presName="parSh" presStyleLbl="node1" presStyleIdx="0" presStyleCnt="3"/>
      <dgm:spPr/>
    </dgm:pt>
    <dgm:pt modelId="{1CAE543C-F70E-4BFB-AE52-769C5DE70113}" type="pres">
      <dgm:prSet presAssocID="{475DC371-C2ED-45CB-9D2E-99E22BBBD51B}" presName="desTx" presStyleLbl="fgAcc1" presStyleIdx="0" presStyleCnt="3">
        <dgm:presLayoutVars>
          <dgm:bulletEnabled val="1"/>
        </dgm:presLayoutVars>
      </dgm:prSet>
      <dgm:spPr/>
    </dgm:pt>
    <dgm:pt modelId="{0D94B108-C23B-4803-8367-8589429A5171}" type="pres">
      <dgm:prSet presAssocID="{A7EC798D-6C3B-4700-8475-F09E5EB63A24}" presName="sibTrans" presStyleLbl="sibTrans2D1" presStyleIdx="0" presStyleCnt="2"/>
      <dgm:spPr/>
    </dgm:pt>
    <dgm:pt modelId="{D41C4003-EEBF-4358-9059-3281A877D6B8}" type="pres">
      <dgm:prSet presAssocID="{A7EC798D-6C3B-4700-8475-F09E5EB63A24}" presName="connTx" presStyleLbl="sibTrans2D1" presStyleIdx="0" presStyleCnt="2"/>
      <dgm:spPr/>
    </dgm:pt>
    <dgm:pt modelId="{659E5F93-33AA-4782-A9F0-1381C51FBB2A}" type="pres">
      <dgm:prSet presAssocID="{9A911023-A579-4B28-B6F8-1E1E3CD7F58B}" presName="composite" presStyleCnt="0"/>
      <dgm:spPr/>
    </dgm:pt>
    <dgm:pt modelId="{8DAF0FB8-A127-4961-B458-F265828E2CFA}" type="pres">
      <dgm:prSet presAssocID="{9A911023-A579-4B28-B6F8-1E1E3CD7F58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30F184D-7C08-41C0-AFBD-07B2B951BA1C}" type="pres">
      <dgm:prSet presAssocID="{9A911023-A579-4B28-B6F8-1E1E3CD7F58B}" presName="parSh" presStyleLbl="node1" presStyleIdx="1" presStyleCnt="3"/>
      <dgm:spPr/>
    </dgm:pt>
    <dgm:pt modelId="{4618076C-56B7-4E74-9A85-BAF762EB5878}" type="pres">
      <dgm:prSet presAssocID="{9A911023-A579-4B28-B6F8-1E1E3CD7F58B}" presName="desTx" presStyleLbl="fgAcc1" presStyleIdx="1" presStyleCnt="3">
        <dgm:presLayoutVars>
          <dgm:bulletEnabled val="1"/>
        </dgm:presLayoutVars>
      </dgm:prSet>
      <dgm:spPr/>
    </dgm:pt>
    <dgm:pt modelId="{165B04BF-6059-493C-8028-37B3E56307BA}" type="pres">
      <dgm:prSet presAssocID="{96CF53D4-A2F2-45EE-835A-DA5D1D285800}" presName="sibTrans" presStyleLbl="sibTrans2D1" presStyleIdx="1" presStyleCnt="2"/>
      <dgm:spPr/>
    </dgm:pt>
    <dgm:pt modelId="{CD9A26DB-C33A-4B0A-8B12-913EC1457A32}" type="pres">
      <dgm:prSet presAssocID="{96CF53D4-A2F2-45EE-835A-DA5D1D285800}" presName="connTx" presStyleLbl="sibTrans2D1" presStyleIdx="1" presStyleCnt="2"/>
      <dgm:spPr/>
    </dgm:pt>
    <dgm:pt modelId="{FFBDD959-C84E-4E56-9C5C-B9912FAE0B94}" type="pres">
      <dgm:prSet presAssocID="{AB8E6DB2-AAB0-4168-BC91-1EC4C24C7430}" presName="composite" presStyleCnt="0"/>
      <dgm:spPr/>
    </dgm:pt>
    <dgm:pt modelId="{39D7F9FE-7379-4AA2-B944-859DB6DA8BEA}" type="pres">
      <dgm:prSet presAssocID="{AB8E6DB2-AAB0-4168-BC91-1EC4C24C74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A9482C-095C-4F2A-91BD-D0C338A0AD79}" type="pres">
      <dgm:prSet presAssocID="{AB8E6DB2-AAB0-4168-BC91-1EC4C24C7430}" presName="parSh" presStyleLbl="node1" presStyleIdx="2" presStyleCnt="3"/>
      <dgm:spPr/>
    </dgm:pt>
    <dgm:pt modelId="{0F220211-444E-4403-8D5C-F579CBA0A623}" type="pres">
      <dgm:prSet presAssocID="{AB8E6DB2-AAB0-4168-BC91-1EC4C24C743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B9B9E00-F005-4FD5-88C3-B9F52A9D7846}" srcId="{160016FC-8D37-4F1F-96F3-82561DBB2EAA}" destId="{AB8E6DB2-AAB0-4168-BC91-1EC4C24C7430}" srcOrd="2" destOrd="0" parTransId="{42E8FFAC-B976-495D-A8D7-2E3ED0362D33}" sibTransId="{190267AC-94F8-43BA-A908-82264349C787}"/>
    <dgm:cxn modelId="{DBE9C604-078E-46B9-BA2D-9D15A8461FB7}" srcId="{9A911023-A579-4B28-B6F8-1E1E3CD7F58B}" destId="{101D0437-D0DC-424E-90EB-0F14C32DD9CA}" srcOrd="0" destOrd="0" parTransId="{E4DB1137-D8C3-49EF-B811-7B40DE0435D1}" sibTransId="{D213A49E-4D61-42BA-9B0F-5D4CB645B65C}"/>
    <dgm:cxn modelId="{E04A7710-BBBB-415D-AC8D-38658EC4A80F}" type="presOf" srcId="{9A911023-A579-4B28-B6F8-1E1E3CD7F58B}" destId="{330F184D-7C08-41C0-AFBD-07B2B951BA1C}" srcOrd="1" destOrd="0" presId="urn:microsoft.com/office/officeart/2005/8/layout/process3"/>
    <dgm:cxn modelId="{3FB7B512-2975-4500-A94A-6B0D18C056A5}" type="presOf" srcId="{101D0437-D0DC-424E-90EB-0F14C32DD9CA}" destId="{4618076C-56B7-4E74-9A85-BAF762EB5878}" srcOrd="0" destOrd="0" presId="urn:microsoft.com/office/officeart/2005/8/layout/process3"/>
    <dgm:cxn modelId="{AAB1CE1F-C24B-45B1-8208-DEE71D0721D8}" type="presOf" srcId="{160016FC-8D37-4F1F-96F3-82561DBB2EAA}" destId="{C1FD4A9E-3E36-408E-97C9-5A00CD30DAF4}" srcOrd="0" destOrd="0" presId="urn:microsoft.com/office/officeart/2005/8/layout/process3"/>
    <dgm:cxn modelId="{C60B9F22-A1EC-4F18-94B2-509C57F684AE}" srcId="{475DC371-C2ED-45CB-9D2E-99E22BBBD51B}" destId="{60BC4E5A-3C84-4B70-8114-7B3A54274060}" srcOrd="0" destOrd="0" parTransId="{4ACD431B-A440-49DC-8CA8-73DDBB5DF0CE}" sibTransId="{304B6B09-19DD-4AD2-AC0B-75EE59A0F566}"/>
    <dgm:cxn modelId="{267F3439-6F7A-4657-819B-25D678C858C0}" type="presOf" srcId="{475DC371-C2ED-45CB-9D2E-99E22BBBD51B}" destId="{ADDCD194-B4EC-499D-A518-C65FBD78217C}" srcOrd="0" destOrd="0" presId="urn:microsoft.com/office/officeart/2005/8/layout/process3"/>
    <dgm:cxn modelId="{97D9AE39-D324-4762-8AD3-634FA5445423}" type="presOf" srcId="{A7EC798D-6C3B-4700-8475-F09E5EB63A24}" destId="{0D94B108-C23B-4803-8367-8589429A5171}" srcOrd="0" destOrd="0" presId="urn:microsoft.com/office/officeart/2005/8/layout/process3"/>
    <dgm:cxn modelId="{4549B75D-71DA-4037-BCDC-31926FD21E39}" type="presOf" srcId="{475DC371-C2ED-45CB-9D2E-99E22BBBD51B}" destId="{545218EE-7CC9-4DD0-A5A0-F5F4095F5719}" srcOrd="1" destOrd="0" presId="urn:microsoft.com/office/officeart/2005/8/layout/process3"/>
    <dgm:cxn modelId="{DB0E1952-56AA-4E13-AE28-7BBE8D4B4C17}" type="presOf" srcId="{AB8E6DB2-AAB0-4168-BC91-1EC4C24C7430}" destId="{39D7F9FE-7379-4AA2-B944-859DB6DA8BEA}" srcOrd="0" destOrd="0" presId="urn:microsoft.com/office/officeart/2005/8/layout/process3"/>
    <dgm:cxn modelId="{B6E90392-26D5-41B9-B706-F331C44662D2}" type="presOf" srcId="{96CF53D4-A2F2-45EE-835A-DA5D1D285800}" destId="{165B04BF-6059-493C-8028-37B3E56307BA}" srcOrd="0" destOrd="0" presId="urn:microsoft.com/office/officeart/2005/8/layout/process3"/>
    <dgm:cxn modelId="{EDCDA49A-8845-4EC8-99E8-42B17DADC253}" srcId="{AB8E6DB2-AAB0-4168-BC91-1EC4C24C7430}" destId="{35BBBB64-248A-4B22-B3BF-AEE10CD640AE}" srcOrd="0" destOrd="0" parTransId="{1F897D15-BE44-4F94-A22D-59C94BEDD891}" sibTransId="{11A4ABA4-DF58-4160-B411-CCDB1E7043CF}"/>
    <dgm:cxn modelId="{4C16FF9C-D776-42E0-B5A6-74338949D4A8}" type="presOf" srcId="{60BC4E5A-3C84-4B70-8114-7B3A54274060}" destId="{1CAE543C-F70E-4BFB-AE52-769C5DE70113}" srcOrd="0" destOrd="0" presId="urn:microsoft.com/office/officeart/2005/8/layout/process3"/>
    <dgm:cxn modelId="{D1F7C9B0-4629-4B8E-9A5F-841C41A0D7B1}" type="presOf" srcId="{9A911023-A579-4B28-B6F8-1E1E3CD7F58B}" destId="{8DAF0FB8-A127-4961-B458-F265828E2CFA}" srcOrd="0" destOrd="0" presId="urn:microsoft.com/office/officeart/2005/8/layout/process3"/>
    <dgm:cxn modelId="{6EC83FB6-E65E-4F8A-A96D-B330E9D1B5A1}" srcId="{160016FC-8D37-4F1F-96F3-82561DBB2EAA}" destId="{475DC371-C2ED-45CB-9D2E-99E22BBBD51B}" srcOrd="0" destOrd="0" parTransId="{04C98E7F-C407-44A5-B690-F32B4E9D9D96}" sibTransId="{A7EC798D-6C3B-4700-8475-F09E5EB63A24}"/>
    <dgm:cxn modelId="{9177CCC2-ABDF-47F8-A384-A65DF26D37D5}" type="presOf" srcId="{35BBBB64-248A-4B22-B3BF-AEE10CD640AE}" destId="{0F220211-444E-4403-8D5C-F579CBA0A623}" srcOrd="0" destOrd="0" presId="urn:microsoft.com/office/officeart/2005/8/layout/process3"/>
    <dgm:cxn modelId="{A7E62FC3-DB04-4D6B-A685-CE6C6FE497CD}" srcId="{160016FC-8D37-4F1F-96F3-82561DBB2EAA}" destId="{9A911023-A579-4B28-B6F8-1E1E3CD7F58B}" srcOrd="1" destOrd="0" parTransId="{82800ACA-B6BD-4F0A-9D72-644F333D4705}" sibTransId="{96CF53D4-A2F2-45EE-835A-DA5D1D285800}"/>
    <dgm:cxn modelId="{42FED5C3-085F-4121-9F20-5910DB2F45DC}" type="presOf" srcId="{A7EC798D-6C3B-4700-8475-F09E5EB63A24}" destId="{D41C4003-EEBF-4358-9059-3281A877D6B8}" srcOrd="1" destOrd="0" presId="urn:microsoft.com/office/officeart/2005/8/layout/process3"/>
    <dgm:cxn modelId="{B12FCDD6-D268-4131-80AA-581FAC7866B8}" type="presOf" srcId="{96CF53D4-A2F2-45EE-835A-DA5D1D285800}" destId="{CD9A26DB-C33A-4B0A-8B12-913EC1457A32}" srcOrd="1" destOrd="0" presId="urn:microsoft.com/office/officeart/2005/8/layout/process3"/>
    <dgm:cxn modelId="{FD80B1E0-8638-4A6C-9019-863D3F18D4B3}" type="presOf" srcId="{AB8E6DB2-AAB0-4168-BC91-1EC4C24C7430}" destId="{15A9482C-095C-4F2A-91BD-D0C338A0AD79}" srcOrd="1" destOrd="0" presId="urn:microsoft.com/office/officeart/2005/8/layout/process3"/>
    <dgm:cxn modelId="{3B07D7AF-9FED-4399-BF21-9785E9266142}" type="presParOf" srcId="{C1FD4A9E-3E36-408E-97C9-5A00CD30DAF4}" destId="{532E0CCE-5F82-4BC7-8A25-570F92DBF135}" srcOrd="0" destOrd="0" presId="urn:microsoft.com/office/officeart/2005/8/layout/process3"/>
    <dgm:cxn modelId="{49CB9E26-5C26-4EA9-A32F-9EEDCCE451D8}" type="presParOf" srcId="{532E0CCE-5F82-4BC7-8A25-570F92DBF135}" destId="{ADDCD194-B4EC-499D-A518-C65FBD78217C}" srcOrd="0" destOrd="0" presId="urn:microsoft.com/office/officeart/2005/8/layout/process3"/>
    <dgm:cxn modelId="{C528CE48-FA3E-4FDC-9059-417D4BE5DD51}" type="presParOf" srcId="{532E0CCE-5F82-4BC7-8A25-570F92DBF135}" destId="{545218EE-7CC9-4DD0-A5A0-F5F4095F5719}" srcOrd="1" destOrd="0" presId="urn:microsoft.com/office/officeart/2005/8/layout/process3"/>
    <dgm:cxn modelId="{CB663C1D-D6FA-4FE6-A86C-D638F10CDAC8}" type="presParOf" srcId="{532E0CCE-5F82-4BC7-8A25-570F92DBF135}" destId="{1CAE543C-F70E-4BFB-AE52-769C5DE70113}" srcOrd="2" destOrd="0" presId="urn:microsoft.com/office/officeart/2005/8/layout/process3"/>
    <dgm:cxn modelId="{904C20FB-4842-4CAC-A3AC-3D7A17E168A0}" type="presParOf" srcId="{C1FD4A9E-3E36-408E-97C9-5A00CD30DAF4}" destId="{0D94B108-C23B-4803-8367-8589429A5171}" srcOrd="1" destOrd="0" presId="urn:microsoft.com/office/officeart/2005/8/layout/process3"/>
    <dgm:cxn modelId="{DD529167-D12E-4D40-80CA-92A44F2CA3E1}" type="presParOf" srcId="{0D94B108-C23B-4803-8367-8589429A5171}" destId="{D41C4003-EEBF-4358-9059-3281A877D6B8}" srcOrd="0" destOrd="0" presId="urn:microsoft.com/office/officeart/2005/8/layout/process3"/>
    <dgm:cxn modelId="{180FBBEE-0D54-491F-AF5A-E2D769404A82}" type="presParOf" srcId="{C1FD4A9E-3E36-408E-97C9-5A00CD30DAF4}" destId="{659E5F93-33AA-4782-A9F0-1381C51FBB2A}" srcOrd="2" destOrd="0" presId="urn:microsoft.com/office/officeart/2005/8/layout/process3"/>
    <dgm:cxn modelId="{63185FBE-121D-46F0-A592-A3B55B1A4DD2}" type="presParOf" srcId="{659E5F93-33AA-4782-A9F0-1381C51FBB2A}" destId="{8DAF0FB8-A127-4961-B458-F265828E2CFA}" srcOrd="0" destOrd="0" presId="urn:microsoft.com/office/officeart/2005/8/layout/process3"/>
    <dgm:cxn modelId="{44EA9BBC-9747-4EEF-A0A6-9E1A7B53FFC8}" type="presParOf" srcId="{659E5F93-33AA-4782-A9F0-1381C51FBB2A}" destId="{330F184D-7C08-41C0-AFBD-07B2B951BA1C}" srcOrd="1" destOrd="0" presId="urn:microsoft.com/office/officeart/2005/8/layout/process3"/>
    <dgm:cxn modelId="{CD946384-F495-4F28-9144-A4D840229267}" type="presParOf" srcId="{659E5F93-33AA-4782-A9F0-1381C51FBB2A}" destId="{4618076C-56B7-4E74-9A85-BAF762EB5878}" srcOrd="2" destOrd="0" presId="urn:microsoft.com/office/officeart/2005/8/layout/process3"/>
    <dgm:cxn modelId="{E63B9795-095C-44D6-BA91-19C8D093B97B}" type="presParOf" srcId="{C1FD4A9E-3E36-408E-97C9-5A00CD30DAF4}" destId="{165B04BF-6059-493C-8028-37B3E56307BA}" srcOrd="3" destOrd="0" presId="urn:microsoft.com/office/officeart/2005/8/layout/process3"/>
    <dgm:cxn modelId="{084D6F33-1301-45D9-A385-FA17CFFBDD2E}" type="presParOf" srcId="{165B04BF-6059-493C-8028-37B3E56307BA}" destId="{CD9A26DB-C33A-4B0A-8B12-913EC1457A32}" srcOrd="0" destOrd="0" presId="urn:microsoft.com/office/officeart/2005/8/layout/process3"/>
    <dgm:cxn modelId="{D3F8132E-A712-46A3-AE01-A55945ECDAA4}" type="presParOf" srcId="{C1FD4A9E-3E36-408E-97C9-5A00CD30DAF4}" destId="{FFBDD959-C84E-4E56-9C5C-B9912FAE0B94}" srcOrd="4" destOrd="0" presId="urn:microsoft.com/office/officeart/2005/8/layout/process3"/>
    <dgm:cxn modelId="{635F9674-B6DC-46BC-9DA4-2E76CFA87405}" type="presParOf" srcId="{FFBDD959-C84E-4E56-9C5C-B9912FAE0B94}" destId="{39D7F9FE-7379-4AA2-B944-859DB6DA8BEA}" srcOrd="0" destOrd="0" presId="urn:microsoft.com/office/officeart/2005/8/layout/process3"/>
    <dgm:cxn modelId="{F9F154FF-3D79-4007-B825-B714962F322A}" type="presParOf" srcId="{FFBDD959-C84E-4E56-9C5C-B9912FAE0B94}" destId="{15A9482C-095C-4F2A-91BD-D0C338A0AD79}" srcOrd="1" destOrd="0" presId="urn:microsoft.com/office/officeart/2005/8/layout/process3"/>
    <dgm:cxn modelId="{80F26128-5A06-409E-A3D7-447EB6D301D7}" type="presParOf" srcId="{FFBDD959-C84E-4E56-9C5C-B9912FAE0B94}" destId="{0F220211-444E-4403-8D5C-F579CBA0A623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218EE-7CC9-4DD0-A5A0-F5F4095F5719}">
      <dsp:nvSpPr>
        <dsp:cNvPr id="0" name=""/>
        <dsp:cNvSpPr/>
      </dsp:nvSpPr>
      <dsp:spPr>
        <a:xfrm>
          <a:off x="2577" y="15741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Makes </a:t>
          </a:r>
          <a:r>
            <a:rPr lang="en-US" sz="1200" kern="1200" dirty="0" err="1"/>
            <a:t>Reqest</a:t>
          </a:r>
          <a:endParaRPr lang="en-US" sz="1200" kern="1200" dirty="0"/>
        </a:p>
      </dsp:txBody>
      <dsp:txXfrm>
        <a:off x="2577" y="1574112"/>
        <a:ext cx="1171780" cy="468712"/>
      </dsp:txXfrm>
    </dsp:sp>
    <dsp:sp modelId="{1CAE543C-F70E-4BFB-AE52-769C5DE70113}">
      <dsp:nvSpPr>
        <dsp:cNvPr id="0" name=""/>
        <dsp:cNvSpPr/>
      </dsp:nvSpPr>
      <dsp:spPr>
        <a:xfrm>
          <a:off x="242580" y="2042825"/>
          <a:ext cx="1171780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Happy User</a:t>
          </a:r>
        </a:p>
      </dsp:txBody>
      <dsp:txXfrm>
        <a:off x="264090" y="2064335"/>
        <a:ext cx="1128760" cy="691380"/>
      </dsp:txXfrm>
    </dsp:sp>
    <dsp:sp modelId="{0D94B108-C23B-4803-8367-8589429A5171}">
      <dsp:nvSpPr>
        <dsp:cNvPr id="0" name=""/>
        <dsp:cNvSpPr/>
      </dsp:nvSpPr>
      <dsp:spPr>
        <a:xfrm>
          <a:off x="1351995" y="1662599"/>
          <a:ext cx="376591" cy="291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1995" y="1720947"/>
        <a:ext cx="289069" cy="175043"/>
      </dsp:txXfrm>
    </dsp:sp>
    <dsp:sp modelId="{330F184D-7C08-41C0-AFBD-07B2B951BA1C}">
      <dsp:nvSpPr>
        <dsp:cNvPr id="0" name=""/>
        <dsp:cNvSpPr/>
      </dsp:nvSpPr>
      <dsp:spPr>
        <a:xfrm>
          <a:off x="1884908" y="15741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Turned into MySQL</a:t>
          </a:r>
        </a:p>
      </dsp:txBody>
      <dsp:txXfrm>
        <a:off x="1884908" y="1574112"/>
        <a:ext cx="1171780" cy="468712"/>
      </dsp:txXfrm>
    </dsp:sp>
    <dsp:sp modelId="{4618076C-56B7-4E74-9A85-BAF762EB5878}">
      <dsp:nvSpPr>
        <dsp:cNvPr id="0" name=""/>
        <dsp:cNvSpPr/>
      </dsp:nvSpPr>
      <dsp:spPr>
        <a:xfrm>
          <a:off x="2124911" y="2042825"/>
          <a:ext cx="1171780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[Not sure what to put here]</a:t>
          </a:r>
        </a:p>
      </dsp:txBody>
      <dsp:txXfrm>
        <a:off x="2146421" y="2064335"/>
        <a:ext cx="1128760" cy="691380"/>
      </dsp:txXfrm>
    </dsp:sp>
    <dsp:sp modelId="{165B04BF-6059-493C-8028-37B3E56307BA}">
      <dsp:nvSpPr>
        <dsp:cNvPr id="0" name=""/>
        <dsp:cNvSpPr/>
      </dsp:nvSpPr>
      <dsp:spPr>
        <a:xfrm>
          <a:off x="3234326" y="1662599"/>
          <a:ext cx="376591" cy="2917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34326" y="1720947"/>
        <a:ext cx="289069" cy="175043"/>
      </dsp:txXfrm>
    </dsp:sp>
    <dsp:sp modelId="{15A9482C-095C-4F2A-91BD-D0C338A0AD79}">
      <dsp:nvSpPr>
        <dsp:cNvPr id="0" name=""/>
        <dsp:cNvSpPr/>
      </dsp:nvSpPr>
      <dsp:spPr>
        <a:xfrm>
          <a:off x="3767239" y="1574112"/>
          <a:ext cx="1171780" cy="703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Database find answer…</a:t>
          </a:r>
        </a:p>
      </dsp:txBody>
      <dsp:txXfrm>
        <a:off x="3767239" y="1574112"/>
        <a:ext cx="1171780" cy="468712"/>
      </dsp:txXfrm>
    </dsp:sp>
    <dsp:sp modelId="{0F220211-444E-4403-8D5C-F579CBA0A623}">
      <dsp:nvSpPr>
        <dsp:cNvPr id="0" name=""/>
        <dsp:cNvSpPr/>
      </dsp:nvSpPr>
      <dsp:spPr>
        <a:xfrm>
          <a:off x="4007242" y="2042825"/>
          <a:ext cx="1171780" cy="7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…and returns it</a:t>
          </a:r>
        </a:p>
      </dsp:txBody>
      <dsp:txXfrm>
        <a:off x="4028752" y="2064335"/>
        <a:ext cx="1128760" cy="69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48F7-AC07-4152-A3F7-1C4CC38024C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1B7-D88C-4650-A7F4-D7DE5D51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Work smart, not hard: Creating requirements, building models, etc. may initially feel like wasted time, but except for with the smallest projects, this does actually save you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Communication:  Maybe most important attribute a team can have is good communication. If people don’t know what is going on, morale decreases and mistakes are made. Documentation and modelling can help with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E1B7-D88C-4650-A7F4-D7DE5D5171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6109-EA9B-4772-A2EA-9A1DABF7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689EF-DB4D-4567-8738-A0F83A71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F61B-B1D0-477A-9179-64DB1CB2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9670-0880-47A6-912F-113030BD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D2B7-6811-4E20-85ED-315E66C7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27D8-9B73-4CFA-B23C-D2A6AA06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EC164-B9C5-4BB0-B8D2-C3568B76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18C0-BB1B-456B-8C98-E70393AC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30AF-3E25-405A-B89D-88963EC1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5B40-15ED-4FF9-9EE6-D24CD4F9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58E3F-72D7-4686-8684-325197D16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3FCEF-7C94-4EB9-A5A7-592134D0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136D-D6BB-4723-A42C-DE63594F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AE0E-EE44-47BE-9B0C-ECA72102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BDD9-9CB0-4B1D-B890-4CAA31FB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3540-8219-4353-B6E2-D6786139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CDCD-F16A-484C-A42D-B9FA8C0E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DB6C-D31D-4641-987F-9539814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3CD6-0631-4FBE-B476-356DEB9C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F8A3-D128-4B11-A342-BF649AC5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6129-C4BD-4557-8C04-A6C70687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835A3-B068-48E7-9FC1-94F62F61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54CE-A1AC-4B10-85E7-3883D234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E7C9A-7662-41B8-A52A-BC6A595A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B3BF-673D-4A59-954A-8B8F2F77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37E5-C0B0-42B0-A247-89AE902D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5C45-4673-418B-80EA-E8DEEAC79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4DA77-2B99-4E12-B6A9-108FF5562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DF58-30D4-40EF-81EF-1B07EA21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C7E5D-D735-4266-A7C8-C7555E8E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51006-C2EB-45D1-B666-917E48B1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5D86-4F1F-4684-A4D3-CA735B4A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5935B-49E2-4529-884D-B7722A4F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5EB5-FEC8-4711-83A7-A0C96666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05F60-4279-46DF-B1DE-93C6D10B9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C2EC-4610-472D-AE90-46A7A5B40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CE8B0-135C-4B21-971D-0F029DBF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C4BA7-76BA-4AED-89DF-ABDE660F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0B894-09C5-45FA-84E3-47087E94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5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FE1A-79BF-4D70-80A2-8FC4F5E5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12E2-47ED-42C9-BEA6-C7D49611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E8D32-77BC-4D88-ACFD-13C03604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B6C97-8F34-4767-9190-91063FCF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6DB21-08EF-4E1A-B70E-62BCDE6D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31B3F-B7B8-49CE-99F3-63F119F5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B15F-AA4F-4295-8804-E353BEBB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F76-D29F-4116-80EB-F07760AF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BF3D-3C5B-4B0C-A557-F0F4FCC6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47C40-CF0D-4A6E-A3E9-EDE1F723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4DC20-BD5C-4405-ABA6-AA9EFD62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1F16D-CAB5-43FA-BA49-9A3853C5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7E53-3141-4C17-B878-DC46DC67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53F6-CB2C-4E6B-B104-0AD9E772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C92D3-FCAC-4D37-A805-44E66266A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DBC05-F5A9-498F-9DB4-4A3C8ACD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B9FD-A06C-4BA6-A214-0607D2A7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F82B-00A9-4C96-B5A5-1D1E3BF7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CE278-3974-4444-8E84-93BA2152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31284-0D25-43E9-9F80-436EB6B7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2C7EF-AAF0-4724-8B36-13E7EE93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D7B3-1F70-4FC7-BAAB-DA64019BC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CFED-55DF-46DC-970E-476D178B4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28BD-D8E3-4C79-85F5-57FE5AE67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F00A-83EE-4063-9021-38FB3CA9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22AA-41E7-41BC-869C-87E75FD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6A69-9937-4969-9721-18E34D420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 of Sale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B5266-E46A-41C1-A0B9-0C9A7CE2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Navjot Bhatti, Hardeep Sandhu, Jonathan Fitz, Chaitanya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974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4F86584-8242-4402-899E-2AAFCE7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EDBEE6-3B7E-4F63-95B1-A79193E4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of Sales (POS) describes the moment when a merchant accepts payment in exchange for goods</a:t>
            </a:r>
          </a:p>
          <a:p>
            <a:r>
              <a:rPr lang="en-US" dirty="0"/>
              <a:t>POS system handles this transaction</a:t>
            </a:r>
          </a:p>
          <a:p>
            <a:endParaRPr lang="en-US" dirty="0"/>
          </a:p>
          <a:p>
            <a:r>
              <a:rPr lang="en-US" dirty="0"/>
              <a:t>Ex. Customer pays cashier for goods</a:t>
            </a:r>
          </a:p>
          <a:p>
            <a:r>
              <a:rPr lang="en-US" dirty="0"/>
              <a:t>Ex. You make an online order from Amazon</a:t>
            </a:r>
          </a:p>
        </p:txBody>
      </p:sp>
    </p:spTree>
    <p:extLst>
      <p:ext uri="{BB962C8B-B14F-4D97-AF65-F5344CB8AC3E}">
        <p14:creationId xmlns:p14="http://schemas.microsoft.com/office/powerpoint/2010/main" val="28476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135D-9544-48E4-8437-0050ADB4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9454-7923-4B65-B5B6-107AF36D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general POS system used in a store where barcodes are not used</a:t>
            </a:r>
          </a:p>
          <a:p>
            <a:endParaRPr lang="en-US" dirty="0"/>
          </a:p>
          <a:p>
            <a:r>
              <a:rPr lang="en-US" dirty="0"/>
              <a:t>Instead, cashier takes order by selecting item from list</a:t>
            </a:r>
          </a:p>
          <a:p>
            <a:endParaRPr lang="en-US" dirty="0"/>
          </a:p>
          <a:p>
            <a:r>
              <a:rPr lang="en-US" dirty="0"/>
              <a:t>Ex. Tim Hortons, Food Court</a:t>
            </a:r>
          </a:p>
        </p:txBody>
      </p:sp>
    </p:spTree>
    <p:extLst>
      <p:ext uri="{BB962C8B-B14F-4D97-AF65-F5344CB8AC3E}">
        <p14:creationId xmlns:p14="http://schemas.microsoft.com/office/powerpoint/2010/main" val="345646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EA74-B60F-4D41-B7F0-67C4CAF9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C21443-513C-4C14-84D2-60D9FFEA9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B50-BCE7-417A-BC96-CDE699506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Starts a new transaction </a:t>
            </a:r>
          </a:p>
          <a:p>
            <a:r>
              <a:rPr lang="en-US" dirty="0"/>
              <a:t>Adds/removes items from customer’s “virtual cart”</a:t>
            </a:r>
          </a:p>
          <a:p>
            <a:r>
              <a:rPr lang="en-US" dirty="0"/>
              <a:t>Accepts payment to finish transaction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33A14-4CD9-4075-A791-9B103CC7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8B4174-68C6-4BEA-A070-3E7FC2DD64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Adds/removes cashiers that can login</a:t>
            </a:r>
          </a:p>
          <a:p>
            <a:r>
              <a:rPr lang="en-US" dirty="0"/>
              <a:t>Change list of goods offered by store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Supervises?</a:t>
            </a:r>
          </a:p>
        </p:txBody>
      </p:sp>
    </p:spTree>
    <p:extLst>
      <p:ext uri="{BB962C8B-B14F-4D97-AF65-F5344CB8AC3E}">
        <p14:creationId xmlns:p14="http://schemas.microsoft.com/office/powerpoint/2010/main" val="11476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DE175-160B-4848-AA99-8AC008E5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Perspective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D300-0941-426D-9E24-71ABA70D4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 Login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1EB565-6B4D-4B50-AA95-F91194E962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post-login screen</a:t>
            </a:r>
          </a:p>
        </p:txBody>
      </p:sp>
    </p:spTree>
    <p:extLst>
      <p:ext uri="{BB962C8B-B14F-4D97-AF65-F5344CB8AC3E}">
        <p14:creationId xmlns:p14="http://schemas.microsoft.com/office/powerpoint/2010/main" val="323839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D3DDB0-CE5B-4183-9F02-7A614A6C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Perspective Cont.</a:t>
            </a:r>
          </a:p>
        </p:txBody>
      </p:sp>
      <p:pic>
        <p:nvPicPr>
          <p:cNvPr id="1026" name="Picture 2" descr="https://docs.google.com/drawings/d/scAA0f5HRojiHburaqXWDRSFE/image?w=624&amp;h=468&amp;rev=376&amp;ac=1&amp;parent=1q8mHRy3iaiONjA9iy4fCQ7dNlG8ymQcEBrMDMlYVx0s">
            <a:extLst>
              <a:ext uri="{FF2B5EF4-FFF2-40B4-BE49-F238E27FC236}">
                <a16:creationId xmlns:a16="http://schemas.microsoft.com/office/drawing/2014/main" id="{C7C959B8-E46E-4DED-94E1-A2FCC42B32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58525A-8B0F-4313-8731-C42E11D64F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of what cashier can do…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item by selecting category</a:t>
            </a:r>
          </a:p>
          <a:p>
            <a:pPr lvl="1"/>
            <a:r>
              <a:rPr lang="en-US" dirty="0"/>
              <a:t>Remove item</a:t>
            </a:r>
          </a:p>
          <a:p>
            <a:pPr lvl="1"/>
            <a:r>
              <a:rPr lang="en-US" dirty="0"/>
              <a:t>Override price of good</a:t>
            </a:r>
          </a:p>
          <a:p>
            <a:pPr lvl="1"/>
            <a:r>
              <a:rPr lang="en-US" dirty="0"/>
              <a:t>Save transaction so it can be continued later (</a:t>
            </a:r>
            <a:r>
              <a:rPr lang="en-US" dirty="0" err="1"/>
              <a:t>ie</a:t>
            </a:r>
            <a:r>
              <a:rPr lang="en-US" dirty="0"/>
              <a:t>. customer forgets wallet)</a:t>
            </a:r>
          </a:p>
          <a:p>
            <a:pPr lvl="1"/>
            <a:r>
              <a:rPr lang="en-US" dirty="0"/>
              <a:t>Finalize transaction by taking payment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1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571E-35B6-4FF3-ADE6-065BDE71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2220-5C20-4326-8D24-A88E7516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41178"/>
          </a:xfrm>
        </p:spPr>
        <p:txBody>
          <a:bodyPr>
            <a:normAutofit/>
          </a:bodyPr>
          <a:lstStyle/>
          <a:p>
            <a:r>
              <a:rPr lang="en-US" dirty="0"/>
              <a:t>Key info is stored in a Database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Employee info (Name, credentials,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List of goods sold by 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Saved Transactions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476AB-5866-4AEE-A6E2-AE8817368A69}"/>
              </a:ext>
            </a:extLst>
          </p:cNvPr>
          <p:cNvSpPr/>
          <p:nvPr/>
        </p:nvSpPr>
        <p:spPr>
          <a:xfrm>
            <a:off x="838200" y="5166804"/>
            <a:ext cx="7833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Managers allowed to access employee info</a:t>
            </a:r>
          </a:p>
        </p:txBody>
      </p:sp>
    </p:spTree>
    <p:extLst>
      <p:ext uri="{BB962C8B-B14F-4D97-AF65-F5344CB8AC3E}">
        <p14:creationId xmlns:p14="http://schemas.microsoft.com/office/powerpoint/2010/main" val="28312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F7C8-A3D9-4E42-9899-D81B120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Database,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43EC-A9A5-4CBF-9657-FF0593319E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manager wants to confirm their salary is greater than cashier’s</a:t>
            </a:r>
          </a:p>
          <a:p>
            <a:endParaRPr lang="en-US" sz="2400" dirty="0"/>
          </a:p>
          <a:p>
            <a:r>
              <a:rPr lang="en-US" sz="2400" dirty="0"/>
              <a:t>Manager requests to see list of cashiers and their salaries</a:t>
            </a:r>
          </a:p>
          <a:p>
            <a:r>
              <a:rPr lang="en-US" sz="2400" dirty="0"/>
              <a:t>Requests transformed into MySQL Query</a:t>
            </a:r>
          </a:p>
          <a:p>
            <a:r>
              <a:rPr lang="en-US" sz="2400" dirty="0"/>
              <a:t>Database handles Query and returns with answer</a:t>
            </a:r>
          </a:p>
          <a:p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5E7F8B0-BFFB-4D20-A7F4-A3CF1BDA0B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799057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3703289-20EC-4905-8217-11E722F84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644506" y="4214839"/>
            <a:ext cx="377985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CCD5A2-B578-465C-A30B-72E304A7EE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4157" y="4225937"/>
            <a:ext cx="377985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C58F3-41FA-4DE0-B3AD-A96025E9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0DB766-CE8D-4EF2-9F3F-F70D4887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we learn?</a:t>
            </a:r>
          </a:p>
          <a:p>
            <a:endParaRPr lang="en-US" dirty="0"/>
          </a:p>
          <a:p>
            <a:r>
              <a:rPr lang="en-US" dirty="0"/>
              <a:t>Work smarter, not harder</a:t>
            </a:r>
          </a:p>
          <a:p>
            <a:pPr lvl="1"/>
            <a:endParaRPr lang="en-US" dirty="0"/>
          </a:p>
          <a:p>
            <a:r>
              <a:rPr lang="en-US" dirty="0"/>
              <a:t>Communication is key</a:t>
            </a:r>
          </a:p>
          <a:p>
            <a:endParaRPr lang="en-US" dirty="0"/>
          </a:p>
          <a:p>
            <a:r>
              <a:rPr lang="en-US" dirty="0"/>
              <a:t>[Serious: Insert something here]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9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374</Words>
  <Application>Microsoft Office PowerPoint</Application>
  <PresentationFormat>Widescreen</PresentationFormat>
  <Paragraphs>72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Point of Sale System</vt:lpstr>
      <vt:lpstr>Definition</vt:lpstr>
      <vt:lpstr>Our System</vt:lpstr>
      <vt:lpstr>Users</vt:lpstr>
      <vt:lpstr>User’s Perspective</vt:lpstr>
      <vt:lpstr>User’s Perspective Cont.</vt:lpstr>
      <vt:lpstr>But wait, there’s more!</vt:lpstr>
      <vt:lpstr>The Database, Exposed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of Sales System</dc:title>
  <dc:creator>Jonathan</dc:creator>
  <cp:lastModifiedBy>Jonathan</cp:lastModifiedBy>
  <cp:revision>104</cp:revision>
  <dcterms:created xsi:type="dcterms:W3CDTF">2018-11-28T21:48:22Z</dcterms:created>
  <dcterms:modified xsi:type="dcterms:W3CDTF">2018-11-29T00:17:09Z</dcterms:modified>
</cp:coreProperties>
</file>