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9C19-18A8-4233-80F3-A3B51D915DAC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E64C9-98B0-4A84-A1BD-CADCF66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E64C9-98B0-4A84-A1BD-CADCF66588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2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6404-C336-45C6-89DC-D68E3A701C66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50FD-5234-4596-B224-70704A9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16" y="41292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616" y="64152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Webroot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6" y="31922"/>
            <a:ext cx="31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Insco</a:t>
            </a:r>
            <a:r>
              <a:rPr lang="en-US" dirty="0" smtClean="0"/>
              <a:t> shared DEV testing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816" y="1290252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Branch</a:t>
            </a:r>
          </a:p>
        </p:txBody>
      </p:sp>
      <p:sp>
        <p:nvSpPr>
          <p:cNvPr id="10" name="Down Arrow 9"/>
          <p:cNvSpPr/>
          <p:nvPr/>
        </p:nvSpPr>
        <p:spPr>
          <a:xfrm rot="10800000">
            <a:off x="762700" y="1028618"/>
            <a:ext cx="484632" cy="26163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38306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61166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Webroot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206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Insco</a:t>
            </a:r>
            <a:r>
              <a:rPr lang="en-US" dirty="0" smtClean="0"/>
              <a:t> Live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126039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</a:t>
            </a:r>
          </a:p>
          <a:p>
            <a:pPr algn="ctr"/>
            <a:r>
              <a:rPr lang="en-US" dirty="0" smtClean="0"/>
              <a:t>Branch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7834884" y="998756"/>
            <a:ext cx="484632" cy="26163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44130" y="2469292"/>
            <a:ext cx="512599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699" y="4419600"/>
            <a:ext cx="7352601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21011" y="48768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29016" y="52959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</a:t>
            </a:r>
          </a:p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97411" y="5288692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Branch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21011" y="4876800"/>
            <a:ext cx="434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Local </a:t>
            </a:r>
            <a:r>
              <a:rPr lang="en-US" dirty="0" err="1" smtClean="0"/>
              <a:t>Insco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3666950" y="3733798"/>
            <a:ext cx="361601" cy="8382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9141342">
            <a:off x="6688208" y="2403032"/>
            <a:ext cx="1447800" cy="5025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>
            <a:off x="1538415" y="1603290"/>
            <a:ext cx="2954295" cy="8660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62699" y="4419600"/>
            <a:ext cx="699517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529017" y="6319451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</a:t>
            </a:r>
            <a:r>
              <a:rPr lang="en-US" dirty="0" err="1" smtClean="0"/>
              <a:t>Webroot</a:t>
            </a:r>
            <a:endParaRPr lang="en-US" dirty="0"/>
          </a:p>
        </p:txBody>
      </p:sp>
      <p:sp>
        <p:nvSpPr>
          <p:cNvPr id="53" name="Down Arrow 52"/>
          <p:cNvSpPr/>
          <p:nvPr/>
        </p:nvSpPr>
        <p:spPr>
          <a:xfrm>
            <a:off x="3067399" y="5829300"/>
            <a:ext cx="285400" cy="4901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438999" y="5829300"/>
            <a:ext cx="285401" cy="4901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0800000">
            <a:off x="4076347" y="3733797"/>
            <a:ext cx="361601" cy="8382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8270" y="3048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5999" y="3048000"/>
            <a:ext cx="9144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 Branch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69708" y="3048000"/>
            <a:ext cx="125009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QA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29000" y="3048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Branch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876800" y="412922"/>
            <a:ext cx="1600200" cy="141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94422" y="145537"/>
            <a:ext cx="1869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Insco</a:t>
            </a:r>
            <a:r>
              <a:rPr lang="en-US" sz="1400" dirty="0" smtClean="0"/>
              <a:t> Testing Server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5029200" y="1129573"/>
            <a:ext cx="1219200" cy="54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QA Branch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453314"/>
            <a:ext cx="1219200" cy="38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Webroot</a:t>
            </a:r>
            <a:endParaRPr lang="en-US" dirty="0"/>
          </a:p>
        </p:txBody>
      </p:sp>
      <p:sp>
        <p:nvSpPr>
          <p:cNvPr id="75" name="Down Arrow 74"/>
          <p:cNvSpPr/>
          <p:nvPr/>
        </p:nvSpPr>
        <p:spPr>
          <a:xfrm rot="10800000">
            <a:off x="5394754" y="842279"/>
            <a:ext cx="484632" cy="26163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>
            <a:stCxn id="68" idx="0"/>
            <a:endCxn id="73" idx="2"/>
          </p:cNvCxnSpPr>
          <p:nvPr/>
        </p:nvCxnSpPr>
        <p:spPr>
          <a:xfrm rot="5400000" flipH="1" flipV="1">
            <a:off x="4830977" y="2240177"/>
            <a:ext cx="1371600" cy="244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2321011" y="2469292"/>
            <a:ext cx="434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Bitbucket</a:t>
            </a:r>
            <a:r>
              <a:rPr lang="en-US" dirty="0" smtClean="0"/>
              <a:t> Code Hosting – </a:t>
            </a:r>
            <a:r>
              <a:rPr lang="en-US" dirty="0" err="1" smtClean="0"/>
              <a:t>Insco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3104184" y="2667000"/>
            <a:ext cx="329661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2254861" y="3707024"/>
            <a:ext cx="361601" cy="8382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10800000">
            <a:off x="2664258" y="3707023"/>
            <a:ext cx="361601" cy="8382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165389" y="2890452"/>
            <a:ext cx="48920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J. Cunningham</dc:creator>
  <cp:lastModifiedBy>Timothy J. Cunningham</cp:lastModifiedBy>
  <cp:revision>7</cp:revision>
  <dcterms:created xsi:type="dcterms:W3CDTF">2011-10-27T18:52:45Z</dcterms:created>
  <dcterms:modified xsi:type="dcterms:W3CDTF">2011-10-27T21:34:44Z</dcterms:modified>
</cp:coreProperties>
</file>