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FD91-EB2D-4F02-889E-8639EDE51B79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5D6A-0E09-4736-A2C8-CDEB493A3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85D6A-0E09-4736-A2C8-CDEB493A3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3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27CF990-DBA3-41FB-89CE-4D725B11A895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18314E8-E836-49BC-BFA5-FED6E78D39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imcunningham7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6/9/2011</a:t>
            </a:r>
          </a:p>
          <a:p>
            <a:r>
              <a:rPr lang="en-US" dirty="0" smtClean="0"/>
              <a:t>Central Georgia ColdFusion Users Group</a:t>
            </a:r>
          </a:p>
          <a:p>
            <a:r>
              <a:rPr lang="en-US" dirty="0" smtClean="0"/>
              <a:t>Presenter: Tim Cunningham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Programatically</a:t>
            </a:r>
            <a:r>
              <a:rPr lang="en-US" dirty="0" smtClean="0"/>
              <a:t> working with ColdFusion &amp; 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876800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50292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Email: </a:t>
            </a:r>
            <a:r>
              <a:rPr lang="en-US" dirty="0" smtClean="0">
                <a:hlinkClick r:id="rId4"/>
              </a:rPr>
              <a:t>timcunningham71@gmail.com</a:t>
            </a:r>
            <a:endParaRPr lang="en-US" dirty="0" smtClean="0"/>
          </a:p>
          <a:p>
            <a:pPr algn="r"/>
            <a:r>
              <a:rPr lang="en-US" dirty="0" smtClean="0"/>
              <a:t>Twitter: timcunningham71</a:t>
            </a:r>
          </a:p>
          <a:p>
            <a:pPr algn="r"/>
            <a:r>
              <a:rPr lang="en-US" dirty="0" smtClean="0"/>
              <a:t>Blog: CFMumboJumbo.com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5</TotalTime>
  <Words>26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Mylar</vt:lpstr>
      <vt:lpstr>Programatically working with ColdFusion &amp; PDF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Programatically working with ColdFusion &amp; PDF</dc:title>
  <dc:creator>Timothy J. Cunningham</dc:creator>
  <cp:lastModifiedBy>Timothy J. Cunningham</cp:lastModifiedBy>
  <cp:revision>1</cp:revision>
  <dcterms:created xsi:type="dcterms:W3CDTF">2011-06-09T21:39:57Z</dcterms:created>
  <dcterms:modified xsi:type="dcterms:W3CDTF">2011-06-09T21:45:30Z</dcterms:modified>
</cp:coreProperties>
</file>