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D4D7A-7244-49DB-9F5A-5D63282EFD22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F117BE6A-A786-4736-ACD6-046879DC801A}">
      <dgm:prSet phldrT="[Text]"/>
      <dgm:spPr/>
      <dgm:t>
        <a:bodyPr/>
        <a:lstStyle/>
        <a:p>
          <a:endParaRPr lang="en-GB" dirty="0"/>
        </a:p>
      </dgm:t>
    </dgm:pt>
    <dgm:pt modelId="{1AEE12A8-1E97-48F6-AFBC-07C8EA4A64E3}" type="parTrans" cxnId="{E63F83DF-377D-443F-9CBD-1080FD990B8E}">
      <dgm:prSet/>
      <dgm:spPr/>
      <dgm:t>
        <a:bodyPr/>
        <a:lstStyle/>
        <a:p>
          <a:endParaRPr lang="en-GB"/>
        </a:p>
      </dgm:t>
    </dgm:pt>
    <dgm:pt modelId="{12B5B5D2-9EAE-4775-B268-3F3EAAC30786}" type="sibTrans" cxnId="{E63F83DF-377D-443F-9CBD-1080FD990B8E}">
      <dgm:prSet/>
      <dgm:spPr/>
      <dgm:t>
        <a:bodyPr/>
        <a:lstStyle/>
        <a:p>
          <a:endParaRPr lang="en-GB"/>
        </a:p>
      </dgm:t>
    </dgm:pt>
    <dgm:pt modelId="{EFC02CA4-2860-4633-8578-54FC62BA7DF7}">
      <dgm:prSet phldrT="[Text]"/>
      <dgm:spPr/>
      <dgm:t>
        <a:bodyPr/>
        <a:lstStyle/>
        <a:p>
          <a:r>
            <a:rPr lang="hr-HR" dirty="0"/>
            <a:t>Formiranje tima i </a:t>
          </a:r>
          <a:r>
            <a:rPr lang="hr-HR" dirty="0" err="1"/>
            <a:t>podtimova</a:t>
          </a:r>
          <a:endParaRPr lang="en-GB" dirty="0"/>
        </a:p>
      </dgm:t>
    </dgm:pt>
    <dgm:pt modelId="{40623F7F-15BA-442D-BA84-72F0EAC91485}" type="parTrans" cxnId="{7998F09B-ABBE-4031-9CB8-F7B1226DABD9}">
      <dgm:prSet/>
      <dgm:spPr/>
      <dgm:t>
        <a:bodyPr/>
        <a:lstStyle/>
        <a:p>
          <a:endParaRPr lang="en-GB"/>
        </a:p>
      </dgm:t>
    </dgm:pt>
    <dgm:pt modelId="{023C4ED8-29C0-4EF6-A323-FF48314B708C}" type="sibTrans" cxnId="{7998F09B-ABBE-4031-9CB8-F7B1226DABD9}">
      <dgm:prSet/>
      <dgm:spPr/>
      <dgm:t>
        <a:bodyPr/>
        <a:lstStyle/>
        <a:p>
          <a:endParaRPr lang="en-GB"/>
        </a:p>
      </dgm:t>
    </dgm:pt>
    <dgm:pt modelId="{8BA42769-042B-4AD3-ABA5-52A5B5C1547A}">
      <dgm:prSet phldrT="[Text]"/>
      <dgm:spPr/>
      <dgm:t>
        <a:bodyPr/>
        <a:lstStyle/>
        <a:p>
          <a:r>
            <a:rPr lang="hr-HR" dirty="0"/>
            <a:t>Pronalaženje funkcionalnih zahtjeva</a:t>
          </a:r>
          <a:endParaRPr lang="en-GB" dirty="0"/>
        </a:p>
      </dgm:t>
    </dgm:pt>
    <dgm:pt modelId="{4DC122DF-77E9-472D-B9B9-E736A80CC831}" type="parTrans" cxnId="{110656A3-BD4F-4EE3-8C82-9CABBF83150F}">
      <dgm:prSet/>
      <dgm:spPr/>
      <dgm:t>
        <a:bodyPr/>
        <a:lstStyle/>
        <a:p>
          <a:endParaRPr lang="en-GB"/>
        </a:p>
      </dgm:t>
    </dgm:pt>
    <dgm:pt modelId="{6DFBDF9D-7F0C-4C10-A38E-F92FEBC97755}" type="sibTrans" cxnId="{110656A3-BD4F-4EE3-8C82-9CABBF83150F}">
      <dgm:prSet/>
      <dgm:spPr/>
      <dgm:t>
        <a:bodyPr/>
        <a:lstStyle/>
        <a:p>
          <a:endParaRPr lang="en-GB"/>
        </a:p>
      </dgm:t>
    </dgm:pt>
    <dgm:pt modelId="{AEA5F9C8-8646-4BA5-8FEF-183F3AA8AD8F}">
      <dgm:prSet phldrT="[Text]"/>
      <dgm:spPr/>
      <dgm:t>
        <a:bodyPr/>
        <a:lstStyle/>
        <a:p>
          <a:r>
            <a:rPr lang="hr-HR" dirty="0"/>
            <a:t> </a:t>
          </a:r>
          <a:endParaRPr lang="en-GB" dirty="0"/>
        </a:p>
      </dgm:t>
    </dgm:pt>
    <dgm:pt modelId="{C8E57657-9962-4941-B1F0-10BDE2CA2207}" type="parTrans" cxnId="{3268FD40-8CCD-4BCB-AFF6-CBDE7920D19F}">
      <dgm:prSet/>
      <dgm:spPr/>
      <dgm:t>
        <a:bodyPr/>
        <a:lstStyle/>
        <a:p>
          <a:endParaRPr lang="en-GB"/>
        </a:p>
      </dgm:t>
    </dgm:pt>
    <dgm:pt modelId="{3F0D25C5-1DB2-4FE5-B5ED-6B2DF9CC29D1}" type="sibTrans" cxnId="{3268FD40-8CCD-4BCB-AFF6-CBDE7920D19F}">
      <dgm:prSet/>
      <dgm:spPr/>
      <dgm:t>
        <a:bodyPr/>
        <a:lstStyle/>
        <a:p>
          <a:endParaRPr lang="en-GB"/>
        </a:p>
      </dgm:t>
    </dgm:pt>
    <dgm:pt modelId="{39E99752-08FA-4B02-93FE-E54A76BD7CD5}">
      <dgm:prSet phldrT="[Text]"/>
      <dgm:spPr/>
      <dgm:t>
        <a:bodyPr/>
        <a:lstStyle/>
        <a:p>
          <a:r>
            <a:rPr lang="hr-HR" dirty="0"/>
            <a:t>Pisanje dokumentacije, izrada UML dijagrama i arhitekture sustava i baze</a:t>
          </a:r>
          <a:endParaRPr lang="en-GB" dirty="0"/>
        </a:p>
      </dgm:t>
    </dgm:pt>
    <dgm:pt modelId="{1501A0E2-6735-4F89-8883-2E28CAB0DB94}" type="parTrans" cxnId="{13183873-2CBC-4FE4-A0FE-005E728A8694}">
      <dgm:prSet/>
      <dgm:spPr/>
      <dgm:t>
        <a:bodyPr/>
        <a:lstStyle/>
        <a:p>
          <a:endParaRPr lang="en-GB"/>
        </a:p>
      </dgm:t>
    </dgm:pt>
    <dgm:pt modelId="{304BB1A8-A085-477D-8D63-A00A3B69B4A6}" type="sibTrans" cxnId="{13183873-2CBC-4FE4-A0FE-005E728A8694}">
      <dgm:prSet/>
      <dgm:spPr/>
      <dgm:t>
        <a:bodyPr/>
        <a:lstStyle/>
        <a:p>
          <a:endParaRPr lang="en-GB"/>
        </a:p>
      </dgm:t>
    </dgm:pt>
    <dgm:pt modelId="{F8E30FB0-A904-4585-AC97-48278026AFD3}">
      <dgm:prSet phldrT="[Text]"/>
      <dgm:spPr/>
      <dgm:t>
        <a:bodyPr/>
        <a:lstStyle/>
        <a:p>
          <a:endParaRPr lang="en-GB" dirty="0"/>
        </a:p>
      </dgm:t>
    </dgm:pt>
    <dgm:pt modelId="{7BD2C0FC-E645-4575-9CDE-8E057B1D25D9}" type="parTrans" cxnId="{8E32B3DE-EC20-427E-9175-49D73576E1E8}">
      <dgm:prSet/>
      <dgm:spPr/>
      <dgm:t>
        <a:bodyPr/>
        <a:lstStyle/>
        <a:p>
          <a:endParaRPr lang="en-GB"/>
        </a:p>
      </dgm:t>
    </dgm:pt>
    <dgm:pt modelId="{40C5C991-0D98-4665-8A5D-EC3C3EC05934}" type="sibTrans" cxnId="{8E32B3DE-EC20-427E-9175-49D73576E1E8}">
      <dgm:prSet/>
      <dgm:spPr/>
      <dgm:t>
        <a:bodyPr/>
        <a:lstStyle/>
        <a:p>
          <a:endParaRPr lang="en-GB"/>
        </a:p>
      </dgm:t>
    </dgm:pt>
    <dgm:pt modelId="{A15F4865-E74E-4593-959F-348969B001F0}">
      <dgm:prSet phldrT="[Text]"/>
      <dgm:spPr/>
      <dgm:t>
        <a:bodyPr/>
        <a:lstStyle/>
        <a:p>
          <a:r>
            <a:rPr lang="hr-HR" dirty="0"/>
            <a:t>Implementacija</a:t>
          </a:r>
          <a:endParaRPr lang="en-GB" dirty="0"/>
        </a:p>
      </dgm:t>
    </dgm:pt>
    <dgm:pt modelId="{F2A7CD59-9224-46CA-BBCF-C5D8530093B6}" type="parTrans" cxnId="{E4E79951-0F07-49DC-9630-9765724981EF}">
      <dgm:prSet/>
      <dgm:spPr/>
      <dgm:t>
        <a:bodyPr/>
        <a:lstStyle/>
        <a:p>
          <a:endParaRPr lang="en-GB"/>
        </a:p>
      </dgm:t>
    </dgm:pt>
    <dgm:pt modelId="{869FAF8C-5D9E-4EAE-A31E-B4844E956EAD}" type="sibTrans" cxnId="{E4E79951-0F07-49DC-9630-9765724981EF}">
      <dgm:prSet/>
      <dgm:spPr/>
      <dgm:t>
        <a:bodyPr/>
        <a:lstStyle/>
        <a:p>
          <a:endParaRPr lang="en-GB"/>
        </a:p>
      </dgm:t>
    </dgm:pt>
    <dgm:pt modelId="{752574E1-8DC2-4EFA-8F72-953F131AF03A}">
      <dgm:prSet phldrT="[Text]"/>
      <dgm:spPr/>
      <dgm:t>
        <a:bodyPr/>
        <a:lstStyle/>
        <a:p>
          <a:r>
            <a:rPr lang="hr-HR" dirty="0"/>
            <a:t>Dopuna dokumentacije</a:t>
          </a:r>
          <a:endParaRPr lang="en-GB" dirty="0"/>
        </a:p>
      </dgm:t>
    </dgm:pt>
    <dgm:pt modelId="{E8A9796A-2C07-49A7-88E4-CFA46360B354}" type="parTrans" cxnId="{D7F7E94B-CDF8-42FE-9DF1-768616FBB254}">
      <dgm:prSet/>
      <dgm:spPr/>
      <dgm:t>
        <a:bodyPr/>
        <a:lstStyle/>
        <a:p>
          <a:endParaRPr lang="en-GB"/>
        </a:p>
      </dgm:t>
    </dgm:pt>
    <dgm:pt modelId="{CD7F36D7-68A6-4DC9-A881-4E37AE45FC5C}" type="sibTrans" cxnId="{D7F7E94B-CDF8-42FE-9DF1-768616FBB254}">
      <dgm:prSet/>
      <dgm:spPr/>
      <dgm:t>
        <a:bodyPr/>
        <a:lstStyle/>
        <a:p>
          <a:endParaRPr lang="en-GB"/>
        </a:p>
      </dgm:t>
    </dgm:pt>
    <dgm:pt modelId="{A11C2D71-E91A-4552-8388-2A60E1D977EC}">
      <dgm:prSet phldrT="[Text]"/>
      <dgm:spPr/>
      <dgm:t>
        <a:bodyPr/>
        <a:lstStyle/>
        <a:p>
          <a:r>
            <a:rPr lang="hr-HR" dirty="0"/>
            <a:t>Testiranje</a:t>
          </a:r>
          <a:endParaRPr lang="en-GB" dirty="0"/>
        </a:p>
      </dgm:t>
    </dgm:pt>
    <dgm:pt modelId="{60498F69-BBBA-4512-B3A6-75EDF7D8E0C7}" type="parTrans" cxnId="{52031752-57DD-4A29-A5FE-9B9BE0F93459}">
      <dgm:prSet/>
      <dgm:spPr/>
      <dgm:t>
        <a:bodyPr/>
        <a:lstStyle/>
        <a:p>
          <a:endParaRPr lang="en-GB"/>
        </a:p>
      </dgm:t>
    </dgm:pt>
    <dgm:pt modelId="{F098D80C-9FF0-433F-AA67-F139190B4D95}" type="sibTrans" cxnId="{52031752-57DD-4A29-A5FE-9B9BE0F93459}">
      <dgm:prSet/>
      <dgm:spPr/>
      <dgm:t>
        <a:bodyPr/>
        <a:lstStyle/>
        <a:p>
          <a:endParaRPr lang="en-GB"/>
        </a:p>
      </dgm:t>
    </dgm:pt>
    <dgm:pt modelId="{7925AF0A-D077-4A7F-8F42-9304FF0C227C}">
      <dgm:prSet phldrT="[Text]"/>
      <dgm:spPr/>
      <dgm:t>
        <a:bodyPr/>
        <a:lstStyle/>
        <a:p>
          <a:endParaRPr lang="en-GB" dirty="0"/>
        </a:p>
      </dgm:t>
    </dgm:pt>
    <dgm:pt modelId="{BAB7D251-4D43-430F-A186-54637BBDB1DB}" type="parTrans" cxnId="{1866EE73-D40D-46EB-93C3-25C2D797DCAD}">
      <dgm:prSet/>
      <dgm:spPr/>
      <dgm:t>
        <a:bodyPr/>
        <a:lstStyle/>
        <a:p>
          <a:endParaRPr lang="en-GB"/>
        </a:p>
      </dgm:t>
    </dgm:pt>
    <dgm:pt modelId="{76F238B1-D554-4C0C-B501-3F62FAC45E41}" type="sibTrans" cxnId="{1866EE73-D40D-46EB-93C3-25C2D797DCAD}">
      <dgm:prSet/>
      <dgm:spPr/>
      <dgm:t>
        <a:bodyPr/>
        <a:lstStyle/>
        <a:p>
          <a:endParaRPr lang="en-GB"/>
        </a:p>
      </dgm:t>
    </dgm:pt>
    <dgm:pt modelId="{BF7EB1A6-0DF4-497E-A833-866DAD0A623C}">
      <dgm:prSet phldrT="[Text]"/>
      <dgm:spPr/>
      <dgm:t>
        <a:bodyPr/>
        <a:lstStyle/>
        <a:p>
          <a:r>
            <a:rPr lang="hr-HR" dirty="0"/>
            <a:t>Puštanje u pogon</a:t>
          </a:r>
          <a:endParaRPr lang="en-GB" dirty="0"/>
        </a:p>
      </dgm:t>
    </dgm:pt>
    <dgm:pt modelId="{DEE14E9C-3269-42F2-84E3-787FE2BE5EFB}" type="parTrans" cxnId="{CA475125-CD96-444D-B9BC-3EE0996AF193}">
      <dgm:prSet/>
      <dgm:spPr/>
      <dgm:t>
        <a:bodyPr/>
        <a:lstStyle/>
        <a:p>
          <a:endParaRPr lang="en-GB"/>
        </a:p>
      </dgm:t>
    </dgm:pt>
    <dgm:pt modelId="{7D924D4B-B8EC-4BA2-ABC6-AA59A5A7B726}" type="sibTrans" cxnId="{CA475125-CD96-444D-B9BC-3EE0996AF193}">
      <dgm:prSet/>
      <dgm:spPr/>
      <dgm:t>
        <a:bodyPr/>
        <a:lstStyle/>
        <a:p>
          <a:endParaRPr lang="en-GB"/>
        </a:p>
      </dgm:t>
    </dgm:pt>
    <dgm:pt modelId="{544DAD65-49F3-4C53-A35B-C9D873140C94}" type="pres">
      <dgm:prSet presAssocID="{672D4D7A-7244-49DB-9F5A-5D63282EFD22}" presName="linearFlow" presStyleCnt="0">
        <dgm:presLayoutVars>
          <dgm:dir/>
          <dgm:animLvl val="lvl"/>
          <dgm:resizeHandles val="exact"/>
        </dgm:presLayoutVars>
      </dgm:prSet>
      <dgm:spPr/>
    </dgm:pt>
    <dgm:pt modelId="{DDF47C65-D668-44A3-BAD9-3897A382D8B3}" type="pres">
      <dgm:prSet presAssocID="{F117BE6A-A786-4736-ACD6-046879DC801A}" presName="composite" presStyleCnt="0"/>
      <dgm:spPr/>
    </dgm:pt>
    <dgm:pt modelId="{153D90C8-B71B-4BDB-A244-732797CC7C96}" type="pres">
      <dgm:prSet presAssocID="{F117BE6A-A786-4736-ACD6-046879DC801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22111E3-373C-44EB-A88E-C70E02963506}" type="pres">
      <dgm:prSet presAssocID="{F117BE6A-A786-4736-ACD6-046879DC801A}" presName="descendantText" presStyleLbl="alignAcc1" presStyleIdx="0" presStyleCnt="4">
        <dgm:presLayoutVars>
          <dgm:bulletEnabled val="1"/>
        </dgm:presLayoutVars>
      </dgm:prSet>
      <dgm:spPr/>
    </dgm:pt>
    <dgm:pt modelId="{30C20098-DF85-42AA-AD6F-8EFA2077B1B3}" type="pres">
      <dgm:prSet presAssocID="{12B5B5D2-9EAE-4775-B268-3F3EAAC30786}" presName="sp" presStyleCnt="0"/>
      <dgm:spPr/>
    </dgm:pt>
    <dgm:pt modelId="{A6D2E1DA-9504-4AC9-9BA7-29D0C6086154}" type="pres">
      <dgm:prSet presAssocID="{AEA5F9C8-8646-4BA5-8FEF-183F3AA8AD8F}" presName="composite" presStyleCnt="0"/>
      <dgm:spPr/>
    </dgm:pt>
    <dgm:pt modelId="{70D30C80-6ABA-4DFB-877E-6BE9440B8537}" type="pres">
      <dgm:prSet presAssocID="{AEA5F9C8-8646-4BA5-8FEF-183F3AA8AD8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7D91921-2F90-4210-BFA6-4760EA4C155B}" type="pres">
      <dgm:prSet presAssocID="{AEA5F9C8-8646-4BA5-8FEF-183F3AA8AD8F}" presName="descendantText" presStyleLbl="alignAcc1" presStyleIdx="1" presStyleCnt="4">
        <dgm:presLayoutVars>
          <dgm:bulletEnabled val="1"/>
        </dgm:presLayoutVars>
      </dgm:prSet>
      <dgm:spPr/>
    </dgm:pt>
    <dgm:pt modelId="{A2D39B82-51B5-4675-857B-6A9974C3B738}" type="pres">
      <dgm:prSet presAssocID="{3F0D25C5-1DB2-4FE5-B5ED-6B2DF9CC29D1}" presName="sp" presStyleCnt="0"/>
      <dgm:spPr/>
    </dgm:pt>
    <dgm:pt modelId="{9F80B197-9E2A-4363-BDE2-85BBE23E6C68}" type="pres">
      <dgm:prSet presAssocID="{F8E30FB0-A904-4585-AC97-48278026AFD3}" presName="composite" presStyleCnt="0"/>
      <dgm:spPr/>
    </dgm:pt>
    <dgm:pt modelId="{7486404B-160B-4013-A22A-29EDC55CC84D}" type="pres">
      <dgm:prSet presAssocID="{F8E30FB0-A904-4585-AC97-48278026AFD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2823337-CDA8-496F-8767-AA41763A1EE9}" type="pres">
      <dgm:prSet presAssocID="{F8E30FB0-A904-4585-AC97-48278026AFD3}" presName="descendantText" presStyleLbl="alignAcc1" presStyleIdx="2" presStyleCnt="4">
        <dgm:presLayoutVars>
          <dgm:bulletEnabled val="1"/>
        </dgm:presLayoutVars>
      </dgm:prSet>
      <dgm:spPr/>
    </dgm:pt>
    <dgm:pt modelId="{A76EC585-C94F-4204-A2C4-3A47B0CC0D67}" type="pres">
      <dgm:prSet presAssocID="{40C5C991-0D98-4665-8A5D-EC3C3EC05934}" presName="sp" presStyleCnt="0"/>
      <dgm:spPr/>
    </dgm:pt>
    <dgm:pt modelId="{15E0B573-F072-4904-829F-8EE997F1E2D3}" type="pres">
      <dgm:prSet presAssocID="{7925AF0A-D077-4A7F-8F42-9304FF0C227C}" presName="composite" presStyleCnt="0"/>
      <dgm:spPr/>
    </dgm:pt>
    <dgm:pt modelId="{B3658811-1CAE-4B47-915D-2A85AA56CA3A}" type="pres">
      <dgm:prSet presAssocID="{7925AF0A-D077-4A7F-8F42-9304FF0C227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2D07F47-0626-4CCC-9E4A-D24A439A8611}" type="pres">
      <dgm:prSet presAssocID="{7925AF0A-D077-4A7F-8F42-9304FF0C227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C6EF604-72D7-43BD-A131-F29BEEDCA51D}" type="presOf" srcId="{BF7EB1A6-0DF4-497E-A833-866DAD0A623C}" destId="{62D07F47-0626-4CCC-9E4A-D24A439A8611}" srcOrd="0" destOrd="1" presId="urn:microsoft.com/office/officeart/2005/8/layout/chevron2"/>
    <dgm:cxn modelId="{CA475125-CD96-444D-B9BC-3EE0996AF193}" srcId="{7925AF0A-D077-4A7F-8F42-9304FF0C227C}" destId="{BF7EB1A6-0DF4-497E-A833-866DAD0A623C}" srcOrd="1" destOrd="0" parTransId="{DEE14E9C-3269-42F2-84E3-787FE2BE5EFB}" sibTransId="{7D924D4B-B8EC-4BA2-ABC6-AA59A5A7B726}"/>
    <dgm:cxn modelId="{C492122F-A005-4978-B19D-5A10A2782483}" type="presOf" srcId="{7925AF0A-D077-4A7F-8F42-9304FF0C227C}" destId="{B3658811-1CAE-4B47-915D-2A85AA56CA3A}" srcOrd="0" destOrd="0" presId="urn:microsoft.com/office/officeart/2005/8/layout/chevron2"/>
    <dgm:cxn modelId="{3268FD40-8CCD-4BCB-AFF6-CBDE7920D19F}" srcId="{672D4D7A-7244-49DB-9F5A-5D63282EFD22}" destId="{AEA5F9C8-8646-4BA5-8FEF-183F3AA8AD8F}" srcOrd="1" destOrd="0" parTransId="{C8E57657-9962-4941-B1F0-10BDE2CA2207}" sibTransId="{3F0D25C5-1DB2-4FE5-B5ED-6B2DF9CC29D1}"/>
    <dgm:cxn modelId="{FE73F243-0F88-406A-9EDD-49E05DC9C5D1}" type="presOf" srcId="{F8E30FB0-A904-4585-AC97-48278026AFD3}" destId="{7486404B-160B-4013-A22A-29EDC55CC84D}" srcOrd="0" destOrd="0" presId="urn:microsoft.com/office/officeart/2005/8/layout/chevron2"/>
    <dgm:cxn modelId="{B9D67565-B41F-4655-BC71-DE21E6C10D8B}" type="presOf" srcId="{F117BE6A-A786-4736-ACD6-046879DC801A}" destId="{153D90C8-B71B-4BDB-A244-732797CC7C96}" srcOrd="0" destOrd="0" presId="urn:microsoft.com/office/officeart/2005/8/layout/chevron2"/>
    <dgm:cxn modelId="{B57F8B65-36F1-4BE3-A468-719B582292F7}" type="presOf" srcId="{EFC02CA4-2860-4633-8578-54FC62BA7DF7}" destId="{422111E3-373C-44EB-A88E-C70E02963506}" srcOrd="0" destOrd="0" presId="urn:microsoft.com/office/officeart/2005/8/layout/chevron2"/>
    <dgm:cxn modelId="{EE3D254B-23B5-4B15-A52C-C3F619BAB1A1}" type="presOf" srcId="{A11C2D71-E91A-4552-8388-2A60E1D977EC}" destId="{62D07F47-0626-4CCC-9E4A-D24A439A8611}" srcOrd="0" destOrd="0" presId="urn:microsoft.com/office/officeart/2005/8/layout/chevron2"/>
    <dgm:cxn modelId="{D7F7E94B-CDF8-42FE-9DF1-768616FBB254}" srcId="{F8E30FB0-A904-4585-AC97-48278026AFD3}" destId="{752574E1-8DC2-4EFA-8F72-953F131AF03A}" srcOrd="1" destOrd="0" parTransId="{E8A9796A-2C07-49A7-88E4-CFA46360B354}" sibTransId="{CD7F36D7-68A6-4DC9-A881-4E37AE45FC5C}"/>
    <dgm:cxn modelId="{1FF28F4E-3D23-4748-B2D8-209509300712}" type="presOf" srcId="{752574E1-8DC2-4EFA-8F72-953F131AF03A}" destId="{A2823337-CDA8-496F-8767-AA41763A1EE9}" srcOrd="0" destOrd="1" presId="urn:microsoft.com/office/officeart/2005/8/layout/chevron2"/>
    <dgm:cxn modelId="{C55D2271-2BEC-466C-BDE9-5DC9B7AB9A7E}" type="presOf" srcId="{A15F4865-E74E-4593-959F-348969B001F0}" destId="{A2823337-CDA8-496F-8767-AA41763A1EE9}" srcOrd="0" destOrd="0" presId="urn:microsoft.com/office/officeart/2005/8/layout/chevron2"/>
    <dgm:cxn modelId="{E4E79951-0F07-49DC-9630-9765724981EF}" srcId="{F8E30FB0-A904-4585-AC97-48278026AFD3}" destId="{A15F4865-E74E-4593-959F-348969B001F0}" srcOrd="0" destOrd="0" parTransId="{F2A7CD59-9224-46CA-BBCF-C5D8530093B6}" sibTransId="{869FAF8C-5D9E-4EAE-A31E-B4844E956EAD}"/>
    <dgm:cxn modelId="{52031752-57DD-4A29-A5FE-9B9BE0F93459}" srcId="{7925AF0A-D077-4A7F-8F42-9304FF0C227C}" destId="{A11C2D71-E91A-4552-8388-2A60E1D977EC}" srcOrd="0" destOrd="0" parTransId="{60498F69-BBBA-4512-B3A6-75EDF7D8E0C7}" sibTransId="{F098D80C-9FF0-433F-AA67-F139190B4D95}"/>
    <dgm:cxn modelId="{13183873-2CBC-4FE4-A0FE-005E728A8694}" srcId="{AEA5F9C8-8646-4BA5-8FEF-183F3AA8AD8F}" destId="{39E99752-08FA-4B02-93FE-E54A76BD7CD5}" srcOrd="0" destOrd="0" parTransId="{1501A0E2-6735-4F89-8883-2E28CAB0DB94}" sibTransId="{304BB1A8-A085-477D-8D63-A00A3B69B4A6}"/>
    <dgm:cxn modelId="{1866EE73-D40D-46EB-93C3-25C2D797DCAD}" srcId="{672D4D7A-7244-49DB-9F5A-5D63282EFD22}" destId="{7925AF0A-D077-4A7F-8F42-9304FF0C227C}" srcOrd="3" destOrd="0" parTransId="{BAB7D251-4D43-430F-A186-54637BBDB1DB}" sibTransId="{76F238B1-D554-4C0C-B501-3F62FAC45E41}"/>
    <dgm:cxn modelId="{4F05838C-695A-444D-96E7-3D43DA536C88}" type="presOf" srcId="{8BA42769-042B-4AD3-ABA5-52A5B5C1547A}" destId="{422111E3-373C-44EB-A88E-C70E02963506}" srcOrd="0" destOrd="1" presId="urn:microsoft.com/office/officeart/2005/8/layout/chevron2"/>
    <dgm:cxn modelId="{7998F09B-ABBE-4031-9CB8-F7B1226DABD9}" srcId="{F117BE6A-A786-4736-ACD6-046879DC801A}" destId="{EFC02CA4-2860-4633-8578-54FC62BA7DF7}" srcOrd="0" destOrd="0" parTransId="{40623F7F-15BA-442D-BA84-72F0EAC91485}" sibTransId="{023C4ED8-29C0-4EF6-A323-FF48314B708C}"/>
    <dgm:cxn modelId="{110656A3-BD4F-4EE3-8C82-9CABBF83150F}" srcId="{F117BE6A-A786-4736-ACD6-046879DC801A}" destId="{8BA42769-042B-4AD3-ABA5-52A5B5C1547A}" srcOrd="1" destOrd="0" parTransId="{4DC122DF-77E9-472D-B9B9-E736A80CC831}" sibTransId="{6DFBDF9D-7F0C-4C10-A38E-F92FEBC97755}"/>
    <dgm:cxn modelId="{133F03B2-5156-4C11-A007-C3A047FB4109}" type="presOf" srcId="{AEA5F9C8-8646-4BA5-8FEF-183F3AA8AD8F}" destId="{70D30C80-6ABA-4DFB-877E-6BE9440B8537}" srcOrd="0" destOrd="0" presId="urn:microsoft.com/office/officeart/2005/8/layout/chevron2"/>
    <dgm:cxn modelId="{FAA9FBD9-AAE8-43CA-8972-71F56B23125D}" type="presOf" srcId="{39E99752-08FA-4B02-93FE-E54A76BD7CD5}" destId="{A7D91921-2F90-4210-BFA6-4760EA4C155B}" srcOrd="0" destOrd="0" presId="urn:microsoft.com/office/officeart/2005/8/layout/chevron2"/>
    <dgm:cxn modelId="{8E32B3DE-EC20-427E-9175-49D73576E1E8}" srcId="{672D4D7A-7244-49DB-9F5A-5D63282EFD22}" destId="{F8E30FB0-A904-4585-AC97-48278026AFD3}" srcOrd="2" destOrd="0" parTransId="{7BD2C0FC-E645-4575-9CDE-8E057B1D25D9}" sibTransId="{40C5C991-0D98-4665-8A5D-EC3C3EC05934}"/>
    <dgm:cxn modelId="{E63F83DF-377D-443F-9CBD-1080FD990B8E}" srcId="{672D4D7A-7244-49DB-9F5A-5D63282EFD22}" destId="{F117BE6A-A786-4736-ACD6-046879DC801A}" srcOrd="0" destOrd="0" parTransId="{1AEE12A8-1E97-48F6-AFBC-07C8EA4A64E3}" sibTransId="{12B5B5D2-9EAE-4775-B268-3F3EAAC30786}"/>
    <dgm:cxn modelId="{C2F7C6ED-448F-4AEB-B2C3-55038F1B82A9}" type="presOf" srcId="{672D4D7A-7244-49DB-9F5A-5D63282EFD22}" destId="{544DAD65-49F3-4C53-A35B-C9D873140C94}" srcOrd="0" destOrd="0" presId="urn:microsoft.com/office/officeart/2005/8/layout/chevron2"/>
    <dgm:cxn modelId="{34ED9449-FFE5-4C21-A48F-A5AF5D9DCADF}" type="presParOf" srcId="{544DAD65-49F3-4C53-A35B-C9D873140C94}" destId="{DDF47C65-D668-44A3-BAD9-3897A382D8B3}" srcOrd="0" destOrd="0" presId="urn:microsoft.com/office/officeart/2005/8/layout/chevron2"/>
    <dgm:cxn modelId="{266796D9-81EE-4A2C-A811-44657AF33E6B}" type="presParOf" srcId="{DDF47C65-D668-44A3-BAD9-3897A382D8B3}" destId="{153D90C8-B71B-4BDB-A244-732797CC7C96}" srcOrd="0" destOrd="0" presId="urn:microsoft.com/office/officeart/2005/8/layout/chevron2"/>
    <dgm:cxn modelId="{DD2E07A7-DCDE-45DE-A937-6406A297DA8B}" type="presParOf" srcId="{DDF47C65-D668-44A3-BAD9-3897A382D8B3}" destId="{422111E3-373C-44EB-A88E-C70E02963506}" srcOrd="1" destOrd="0" presId="urn:microsoft.com/office/officeart/2005/8/layout/chevron2"/>
    <dgm:cxn modelId="{6B93DB4C-4657-4572-820D-680C33F43AFD}" type="presParOf" srcId="{544DAD65-49F3-4C53-A35B-C9D873140C94}" destId="{30C20098-DF85-42AA-AD6F-8EFA2077B1B3}" srcOrd="1" destOrd="0" presId="urn:microsoft.com/office/officeart/2005/8/layout/chevron2"/>
    <dgm:cxn modelId="{12BA9765-DC1F-478D-9AE8-2459BC1EE54A}" type="presParOf" srcId="{544DAD65-49F3-4C53-A35B-C9D873140C94}" destId="{A6D2E1DA-9504-4AC9-9BA7-29D0C6086154}" srcOrd="2" destOrd="0" presId="urn:microsoft.com/office/officeart/2005/8/layout/chevron2"/>
    <dgm:cxn modelId="{0689866F-B22A-45A4-8C9C-F9610BAB4512}" type="presParOf" srcId="{A6D2E1DA-9504-4AC9-9BA7-29D0C6086154}" destId="{70D30C80-6ABA-4DFB-877E-6BE9440B8537}" srcOrd="0" destOrd="0" presId="urn:microsoft.com/office/officeart/2005/8/layout/chevron2"/>
    <dgm:cxn modelId="{59EB20BF-73DD-4683-ABBB-6EEBEEF08873}" type="presParOf" srcId="{A6D2E1DA-9504-4AC9-9BA7-29D0C6086154}" destId="{A7D91921-2F90-4210-BFA6-4760EA4C155B}" srcOrd="1" destOrd="0" presId="urn:microsoft.com/office/officeart/2005/8/layout/chevron2"/>
    <dgm:cxn modelId="{91469BF6-B227-4D3F-A7DC-D980427835FE}" type="presParOf" srcId="{544DAD65-49F3-4C53-A35B-C9D873140C94}" destId="{A2D39B82-51B5-4675-857B-6A9974C3B738}" srcOrd="3" destOrd="0" presId="urn:microsoft.com/office/officeart/2005/8/layout/chevron2"/>
    <dgm:cxn modelId="{9D8489AD-E43A-4B5B-AA5D-8CBC43955B39}" type="presParOf" srcId="{544DAD65-49F3-4C53-A35B-C9D873140C94}" destId="{9F80B197-9E2A-4363-BDE2-85BBE23E6C68}" srcOrd="4" destOrd="0" presId="urn:microsoft.com/office/officeart/2005/8/layout/chevron2"/>
    <dgm:cxn modelId="{91FB5024-BDF0-46E5-9797-436415849289}" type="presParOf" srcId="{9F80B197-9E2A-4363-BDE2-85BBE23E6C68}" destId="{7486404B-160B-4013-A22A-29EDC55CC84D}" srcOrd="0" destOrd="0" presId="urn:microsoft.com/office/officeart/2005/8/layout/chevron2"/>
    <dgm:cxn modelId="{C2BABF5B-91F0-4697-BE87-EF1B5BB71633}" type="presParOf" srcId="{9F80B197-9E2A-4363-BDE2-85BBE23E6C68}" destId="{A2823337-CDA8-496F-8767-AA41763A1EE9}" srcOrd="1" destOrd="0" presId="urn:microsoft.com/office/officeart/2005/8/layout/chevron2"/>
    <dgm:cxn modelId="{47085653-A3FB-437A-B337-0FAC956DA9F7}" type="presParOf" srcId="{544DAD65-49F3-4C53-A35B-C9D873140C94}" destId="{A76EC585-C94F-4204-A2C4-3A47B0CC0D67}" srcOrd="5" destOrd="0" presId="urn:microsoft.com/office/officeart/2005/8/layout/chevron2"/>
    <dgm:cxn modelId="{CC7D1DE3-A1EC-4B74-9494-7E3DCDEE9BE5}" type="presParOf" srcId="{544DAD65-49F3-4C53-A35B-C9D873140C94}" destId="{15E0B573-F072-4904-829F-8EE997F1E2D3}" srcOrd="6" destOrd="0" presId="urn:microsoft.com/office/officeart/2005/8/layout/chevron2"/>
    <dgm:cxn modelId="{91430750-CD70-49C0-9019-D2C73D7A6585}" type="presParOf" srcId="{15E0B573-F072-4904-829F-8EE997F1E2D3}" destId="{B3658811-1CAE-4B47-915D-2A85AA56CA3A}" srcOrd="0" destOrd="0" presId="urn:microsoft.com/office/officeart/2005/8/layout/chevron2"/>
    <dgm:cxn modelId="{BAEF3152-E32E-4D47-92BD-3F03110A78DB}" type="presParOf" srcId="{15E0B573-F072-4904-829F-8EE997F1E2D3}" destId="{62D07F47-0626-4CCC-9E4A-D24A439A86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C6589-7418-4AC7-A419-0C81F0EC922A}" type="doc">
      <dgm:prSet loTypeId="urn:microsoft.com/office/officeart/2005/8/layout/gear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C154F646-2842-4978-A60C-C286DD0FDB61}">
      <dgm:prSet phldrT="[Text]"/>
      <dgm:spPr/>
      <dgm:t>
        <a:bodyPr/>
        <a:lstStyle/>
        <a:p>
          <a:r>
            <a:rPr lang="hr-HR" dirty="0"/>
            <a:t>Komunikacija</a:t>
          </a:r>
          <a:endParaRPr lang="en-GB" dirty="0"/>
        </a:p>
      </dgm:t>
    </dgm:pt>
    <dgm:pt modelId="{5959DF74-F192-4167-8169-C72F501A5052}" type="parTrans" cxnId="{1F4FB4D7-8948-401C-AB91-3561A072AE11}">
      <dgm:prSet/>
      <dgm:spPr/>
      <dgm:t>
        <a:bodyPr/>
        <a:lstStyle/>
        <a:p>
          <a:endParaRPr lang="en-GB"/>
        </a:p>
      </dgm:t>
    </dgm:pt>
    <dgm:pt modelId="{81A82C9E-122E-463C-BAA3-14920C8EF918}" type="sibTrans" cxnId="{1F4FB4D7-8948-401C-AB91-3561A072AE11}">
      <dgm:prSet/>
      <dgm:spPr/>
      <dgm:t>
        <a:bodyPr/>
        <a:lstStyle/>
        <a:p>
          <a:endParaRPr lang="en-GB"/>
        </a:p>
      </dgm:t>
    </dgm:pt>
    <dgm:pt modelId="{CA15EB71-C85A-49E6-97B3-10E9FBDD8FF5}">
      <dgm:prSet phldrT="[Text]"/>
      <dgm:spPr/>
      <dgm:t>
        <a:bodyPr/>
        <a:lstStyle/>
        <a:p>
          <a:r>
            <a:rPr lang="hr-HR" dirty="0"/>
            <a:t>Organizacija vremena</a:t>
          </a:r>
          <a:endParaRPr lang="en-GB" dirty="0"/>
        </a:p>
      </dgm:t>
    </dgm:pt>
    <dgm:pt modelId="{79D17752-3B64-4C0E-A733-108629347536}" type="parTrans" cxnId="{E21E6E42-94F1-4336-B128-4300C771A20C}">
      <dgm:prSet/>
      <dgm:spPr/>
      <dgm:t>
        <a:bodyPr/>
        <a:lstStyle/>
        <a:p>
          <a:endParaRPr lang="en-GB"/>
        </a:p>
      </dgm:t>
    </dgm:pt>
    <dgm:pt modelId="{F93D7006-6A9E-44A4-AF65-679A259686C3}" type="sibTrans" cxnId="{E21E6E42-94F1-4336-B128-4300C771A20C}">
      <dgm:prSet/>
      <dgm:spPr/>
      <dgm:t>
        <a:bodyPr/>
        <a:lstStyle/>
        <a:p>
          <a:endParaRPr lang="en-GB"/>
        </a:p>
      </dgm:t>
    </dgm:pt>
    <dgm:pt modelId="{7977B3FA-B7F4-45A1-A5C0-CCBBD4792EC4}">
      <dgm:prSet phldrT="[Text]"/>
      <dgm:spPr/>
      <dgm:t>
        <a:bodyPr/>
        <a:lstStyle/>
        <a:p>
          <a:r>
            <a:rPr lang="hr-HR" dirty="0"/>
            <a:t>Motivacija</a:t>
          </a:r>
          <a:endParaRPr lang="en-GB" dirty="0"/>
        </a:p>
      </dgm:t>
    </dgm:pt>
    <dgm:pt modelId="{2ADB14EF-7710-44A0-A856-2F0EFD6C3C22}" type="parTrans" cxnId="{E97FCBB6-F05C-420C-9A89-6E68A3CB9601}">
      <dgm:prSet/>
      <dgm:spPr/>
      <dgm:t>
        <a:bodyPr/>
        <a:lstStyle/>
        <a:p>
          <a:endParaRPr lang="en-GB"/>
        </a:p>
      </dgm:t>
    </dgm:pt>
    <dgm:pt modelId="{5918C0DD-04C7-47E6-BF1E-5E22F1CD1163}" type="sibTrans" cxnId="{E97FCBB6-F05C-420C-9A89-6E68A3CB9601}">
      <dgm:prSet/>
      <dgm:spPr/>
      <dgm:t>
        <a:bodyPr/>
        <a:lstStyle/>
        <a:p>
          <a:endParaRPr lang="en-GB"/>
        </a:p>
      </dgm:t>
    </dgm:pt>
    <dgm:pt modelId="{54108686-D8C8-4E1E-96C9-D96924D1BB11}">
      <dgm:prSet phldrT="[Text]"/>
      <dgm:spPr/>
    </dgm:pt>
    <dgm:pt modelId="{15FE25B1-B9BA-419D-B7EC-28E332D6847E}" type="parTrans" cxnId="{EF310BE7-C7E4-4968-BCA7-C5A6C5C4D0A5}">
      <dgm:prSet/>
      <dgm:spPr/>
      <dgm:t>
        <a:bodyPr/>
        <a:lstStyle/>
        <a:p>
          <a:endParaRPr lang="en-GB"/>
        </a:p>
      </dgm:t>
    </dgm:pt>
    <dgm:pt modelId="{B44D8A19-6ED7-4FC3-A6E1-6AA1161CDBA5}" type="sibTrans" cxnId="{EF310BE7-C7E4-4968-BCA7-C5A6C5C4D0A5}">
      <dgm:prSet/>
      <dgm:spPr/>
      <dgm:t>
        <a:bodyPr/>
        <a:lstStyle/>
        <a:p>
          <a:endParaRPr lang="en-GB"/>
        </a:p>
      </dgm:t>
    </dgm:pt>
    <dgm:pt modelId="{4E94F926-9EE4-435C-8197-6C4E373242A6}" type="pres">
      <dgm:prSet presAssocID="{71EC6589-7418-4AC7-A419-0C81F0EC922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05A9F3C-1EEE-4F14-9ED3-5569E19EA572}" type="pres">
      <dgm:prSet presAssocID="{C154F646-2842-4978-A60C-C286DD0FDB61}" presName="gear1" presStyleLbl="node1" presStyleIdx="0" presStyleCnt="3">
        <dgm:presLayoutVars>
          <dgm:chMax val="1"/>
          <dgm:bulletEnabled val="1"/>
        </dgm:presLayoutVars>
      </dgm:prSet>
      <dgm:spPr/>
    </dgm:pt>
    <dgm:pt modelId="{E511D73B-EE5F-4CB4-93BA-7CF052182858}" type="pres">
      <dgm:prSet presAssocID="{C154F646-2842-4978-A60C-C286DD0FDB61}" presName="gear1srcNode" presStyleLbl="node1" presStyleIdx="0" presStyleCnt="3"/>
      <dgm:spPr/>
    </dgm:pt>
    <dgm:pt modelId="{F0100093-E9EB-4165-9F2A-7991E1B2D0D4}" type="pres">
      <dgm:prSet presAssocID="{C154F646-2842-4978-A60C-C286DD0FDB61}" presName="gear1dstNode" presStyleLbl="node1" presStyleIdx="0" presStyleCnt="3"/>
      <dgm:spPr/>
    </dgm:pt>
    <dgm:pt modelId="{33E680D0-EC43-4950-B541-3E32764A2006}" type="pres">
      <dgm:prSet presAssocID="{CA15EB71-C85A-49E6-97B3-10E9FBDD8FF5}" presName="gear2" presStyleLbl="node1" presStyleIdx="1" presStyleCnt="3">
        <dgm:presLayoutVars>
          <dgm:chMax val="1"/>
          <dgm:bulletEnabled val="1"/>
        </dgm:presLayoutVars>
      </dgm:prSet>
      <dgm:spPr/>
    </dgm:pt>
    <dgm:pt modelId="{688A3D1B-0B6D-4490-9080-5DD66838BE91}" type="pres">
      <dgm:prSet presAssocID="{CA15EB71-C85A-49E6-97B3-10E9FBDD8FF5}" presName="gear2srcNode" presStyleLbl="node1" presStyleIdx="1" presStyleCnt="3"/>
      <dgm:spPr/>
    </dgm:pt>
    <dgm:pt modelId="{318EB179-98AC-45C0-BE33-46371AEC58B4}" type="pres">
      <dgm:prSet presAssocID="{CA15EB71-C85A-49E6-97B3-10E9FBDD8FF5}" presName="gear2dstNode" presStyleLbl="node1" presStyleIdx="1" presStyleCnt="3"/>
      <dgm:spPr/>
    </dgm:pt>
    <dgm:pt modelId="{8D41C747-D710-4D39-8C50-A8E67E983D6C}" type="pres">
      <dgm:prSet presAssocID="{7977B3FA-B7F4-45A1-A5C0-CCBBD4792EC4}" presName="gear3" presStyleLbl="node1" presStyleIdx="2" presStyleCnt="3"/>
      <dgm:spPr/>
    </dgm:pt>
    <dgm:pt modelId="{14BBCD16-0884-49B2-9EF8-1C18117059A7}" type="pres">
      <dgm:prSet presAssocID="{7977B3FA-B7F4-45A1-A5C0-CCBBD4792EC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2BA501A-39AE-4709-B7AC-71987385D8E4}" type="pres">
      <dgm:prSet presAssocID="{7977B3FA-B7F4-45A1-A5C0-CCBBD4792EC4}" presName="gear3srcNode" presStyleLbl="node1" presStyleIdx="2" presStyleCnt="3"/>
      <dgm:spPr/>
    </dgm:pt>
    <dgm:pt modelId="{AC4E3A31-F8DD-49F0-A3AA-8F0638D6F035}" type="pres">
      <dgm:prSet presAssocID="{7977B3FA-B7F4-45A1-A5C0-CCBBD4792EC4}" presName="gear3dstNode" presStyleLbl="node1" presStyleIdx="2" presStyleCnt="3"/>
      <dgm:spPr/>
    </dgm:pt>
    <dgm:pt modelId="{5FC30019-CAA9-49D3-A316-57531F7E2B13}" type="pres">
      <dgm:prSet presAssocID="{81A82C9E-122E-463C-BAA3-14920C8EF918}" presName="connector1" presStyleLbl="sibTrans2D1" presStyleIdx="0" presStyleCnt="3"/>
      <dgm:spPr/>
    </dgm:pt>
    <dgm:pt modelId="{EB18A46F-2886-47BE-8B4C-6C4A36DEF91D}" type="pres">
      <dgm:prSet presAssocID="{F93D7006-6A9E-44A4-AF65-679A259686C3}" presName="connector2" presStyleLbl="sibTrans2D1" presStyleIdx="1" presStyleCnt="3"/>
      <dgm:spPr/>
    </dgm:pt>
    <dgm:pt modelId="{6F6DC443-4E1B-401E-AC17-A1526D66FBDB}" type="pres">
      <dgm:prSet presAssocID="{5918C0DD-04C7-47E6-BF1E-5E22F1CD1163}" presName="connector3" presStyleLbl="sibTrans2D1" presStyleIdx="2" presStyleCnt="3"/>
      <dgm:spPr/>
    </dgm:pt>
  </dgm:ptLst>
  <dgm:cxnLst>
    <dgm:cxn modelId="{73F5D914-453D-4F4D-8E09-A7D5AC6E770B}" type="presOf" srcId="{C154F646-2842-4978-A60C-C286DD0FDB61}" destId="{F0100093-E9EB-4165-9F2A-7991E1B2D0D4}" srcOrd="2" destOrd="0" presId="urn:microsoft.com/office/officeart/2005/8/layout/gear1"/>
    <dgm:cxn modelId="{E21E6E42-94F1-4336-B128-4300C771A20C}" srcId="{71EC6589-7418-4AC7-A419-0C81F0EC922A}" destId="{CA15EB71-C85A-49E6-97B3-10E9FBDD8FF5}" srcOrd="1" destOrd="0" parTransId="{79D17752-3B64-4C0E-A733-108629347536}" sibTransId="{F93D7006-6A9E-44A4-AF65-679A259686C3}"/>
    <dgm:cxn modelId="{5074974F-CCB5-4FCD-BF45-E92873C9D8F9}" type="presOf" srcId="{7977B3FA-B7F4-45A1-A5C0-CCBBD4792EC4}" destId="{8D41C747-D710-4D39-8C50-A8E67E983D6C}" srcOrd="0" destOrd="0" presId="urn:microsoft.com/office/officeart/2005/8/layout/gear1"/>
    <dgm:cxn modelId="{E5564471-F91B-42FD-A408-A088708DEFAF}" type="presOf" srcId="{7977B3FA-B7F4-45A1-A5C0-CCBBD4792EC4}" destId="{AC4E3A31-F8DD-49F0-A3AA-8F0638D6F035}" srcOrd="3" destOrd="0" presId="urn:microsoft.com/office/officeart/2005/8/layout/gear1"/>
    <dgm:cxn modelId="{E54ABD78-85AA-4040-B125-268E48E3CB22}" type="presOf" srcId="{CA15EB71-C85A-49E6-97B3-10E9FBDD8FF5}" destId="{688A3D1B-0B6D-4490-9080-5DD66838BE91}" srcOrd="1" destOrd="0" presId="urn:microsoft.com/office/officeart/2005/8/layout/gear1"/>
    <dgm:cxn modelId="{499B1886-191D-4AE8-9D1E-C803D67B2752}" type="presOf" srcId="{7977B3FA-B7F4-45A1-A5C0-CCBBD4792EC4}" destId="{14BBCD16-0884-49B2-9EF8-1C18117059A7}" srcOrd="1" destOrd="0" presId="urn:microsoft.com/office/officeart/2005/8/layout/gear1"/>
    <dgm:cxn modelId="{48B70D92-3135-4379-BB28-93DFCE581853}" type="presOf" srcId="{7977B3FA-B7F4-45A1-A5C0-CCBBD4792EC4}" destId="{E2BA501A-39AE-4709-B7AC-71987385D8E4}" srcOrd="2" destOrd="0" presId="urn:microsoft.com/office/officeart/2005/8/layout/gear1"/>
    <dgm:cxn modelId="{9AFD69AF-D33B-4034-BF58-B91F609E6F86}" type="presOf" srcId="{71EC6589-7418-4AC7-A419-0C81F0EC922A}" destId="{4E94F926-9EE4-435C-8197-6C4E373242A6}" srcOrd="0" destOrd="0" presId="urn:microsoft.com/office/officeart/2005/8/layout/gear1"/>
    <dgm:cxn modelId="{E97FCBB6-F05C-420C-9A89-6E68A3CB9601}" srcId="{71EC6589-7418-4AC7-A419-0C81F0EC922A}" destId="{7977B3FA-B7F4-45A1-A5C0-CCBBD4792EC4}" srcOrd="2" destOrd="0" parTransId="{2ADB14EF-7710-44A0-A856-2F0EFD6C3C22}" sibTransId="{5918C0DD-04C7-47E6-BF1E-5E22F1CD1163}"/>
    <dgm:cxn modelId="{A040F3C5-0B4E-4645-ACE5-B7253D8FA140}" type="presOf" srcId="{CA15EB71-C85A-49E6-97B3-10E9FBDD8FF5}" destId="{33E680D0-EC43-4950-B541-3E32764A2006}" srcOrd="0" destOrd="0" presId="urn:microsoft.com/office/officeart/2005/8/layout/gear1"/>
    <dgm:cxn modelId="{878241CC-0BDE-471E-9D24-9A86C1E314F9}" type="presOf" srcId="{5918C0DD-04C7-47E6-BF1E-5E22F1CD1163}" destId="{6F6DC443-4E1B-401E-AC17-A1526D66FBDB}" srcOrd="0" destOrd="0" presId="urn:microsoft.com/office/officeart/2005/8/layout/gear1"/>
    <dgm:cxn modelId="{54C0EFCC-E638-4B46-AA42-5B665A2554D8}" type="presOf" srcId="{81A82C9E-122E-463C-BAA3-14920C8EF918}" destId="{5FC30019-CAA9-49D3-A316-57531F7E2B13}" srcOrd="0" destOrd="0" presId="urn:microsoft.com/office/officeart/2005/8/layout/gear1"/>
    <dgm:cxn modelId="{1F4FB4D7-8948-401C-AB91-3561A072AE11}" srcId="{71EC6589-7418-4AC7-A419-0C81F0EC922A}" destId="{C154F646-2842-4978-A60C-C286DD0FDB61}" srcOrd="0" destOrd="0" parTransId="{5959DF74-F192-4167-8169-C72F501A5052}" sibTransId="{81A82C9E-122E-463C-BAA3-14920C8EF918}"/>
    <dgm:cxn modelId="{35B315DA-D6E2-4871-97C0-6EAC678586D9}" type="presOf" srcId="{F93D7006-6A9E-44A4-AF65-679A259686C3}" destId="{EB18A46F-2886-47BE-8B4C-6C4A36DEF91D}" srcOrd="0" destOrd="0" presId="urn:microsoft.com/office/officeart/2005/8/layout/gear1"/>
    <dgm:cxn modelId="{EF310BE7-C7E4-4968-BCA7-C5A6C5C4D0A5}" srcId="{71EC6589-7418-4AC7-A419-0C81F0EC922A}" destId="{54108686-D8C8-4E1E-96C9-D96924D1BB11}" srcOrd="3" destOrd="0" parTransId="{15FE25B1-B9BA-419D-B7EC-28E332D6847E}" sibTransId="{B44D8A19-6ED7-4FC3-A6E1-6AA1161CDBA5}"/>
    <dgm:cxn modelId="{EE9171F6-D4C9-4393-AF19-3B575BE16050}" type="presOf" srcId="{C154F646-2842-4978-A60C-C286DD0FDB61}" destId="{E511D73B-EE5F-4CB4-93BA-7CF052182858}" srcOrd="1" destOrd="0" presId="urn:microsoft.com/office/officeart/2005/8/layout/gear1"/>
    <dgm:cxn modelId="{73BF9EFA-6C1C-4E4A-A823-EFA44CC7B3B0}" type="presOf" srcId="{C154F646-2842-4978-A60C-C286DD0FDB61}" destId="{105A9F3C-1EEE-4F14-9ED3-5569E19EA572}" srcOrd="0" destOrd="0" presId="urn:microsoft.com/office/officeart/2005/8/layout/gear1"/>
    <dgm:cxn modelId="{43159EFB-F2FF-4697-94DA-5E0AC26CA3C9}" type="presOf" srcId="{CA15EB71-C85A-49E6-97B3-10E9FBDD8FF5}" destId="{318EB179-98AC-45C0-BE33-46371AEC58B4}" srcOrd="2" destOrd="0" presId="urn:microsoft.com/office/officeart/2005/8/layout/gear1"/>
    <dgm:cxn modelId="{59AB8E69-8EE5-4612-8DE4-B35A4AC0EA99}" type="presParOf" srcId="{4E94F926-9EE4-435C-8197-6C4E373242A6}" destId="{105A9F3C-1EEE-4F14-9ED3-5569E19EA572}" srcOrd="0" destOrd="0" presId="urn:microsoft.com/office/officeart/2005/8/layout/gear1"/>
    <dgm:cxn modelId="{F01959B3-C77D-412C-BC94-7DACFFF68746}" type="presParOf" srcId="{4E94F926-9EE4-435C-8197-6C4E373242A6}" destId="{E511D73B-EE5F-4CB4-93BA-7CF052182858}" srcOrd="1" destOrd="0" presId="urn:microsoft.com/office/officeart/2005/8/layout/gear1"/>
    <dgm:cxn modelId="{32492B5A-A8AD-48E5-891E-FC6D93800268}" type="presParOf" srcId="{4E94F926-9EE4-435C-8197-6C4E373242A6}" destId="{F0100093-E9EB-4165-9F2A-7991E1B2D0D4}" srcOrd="2" destOrd="0" presId="urn:microsoft.com/office/officeart/2005/8/layout/gear1"/>
    <dgm:cxn modelId="{F93D3918-9F60-44F3-8733-6DD8D8BE2A27}" type="presParOf" srcId="{4E94F926-9EE4-435C-8197-6C4E373242A6}" destId="{33E680D0-EC43-4950-B541-3E32764A2006}" srcOrd="3" destOrd="0" presId="urn:microsoft.com/office/officeart/2005/8/layout/gear1"/>
    <dgm:cxn modelId="{FDBE1FCE-7307-4A11-B12B-CE459744AC97}" type="presParOf" srcId="{4E94F926-9EE4-435C-8197-6C4E373242A6}" destId="{688A3D1B-0B6D-4490-9080-5DD66838BE91}" srcOrd="4" destOrd="0" presId="urn:microsoft.com/office/officeart/2005/8/layout/gear1"/>
    <dgm:cxn modelId="{BD047486-91E2-4CE1-9852-75B1F3C95107}" type="presParOf" srcId="{4E94F926-9EE4-435C-8197-6C4E373242A6}" destId="{318EB179-98AC-45C0-BE33-46371AEC58B4}" srcOrd="5" destOrd="0" presId="urn:microsoft.com/office/officeart/2005/8/layout/gear1"/>
    <dgm:cxn modelId="{121FC692-FC8A-466B-A818-89C601114C9F}" type="presParOf" srcId="{4E94F926-9EE4-435C-8197-6C4E373242A6}" destId="{8D41C747-D710-4D39-8C50-A8E67E983D6C}" srcOrd="6" destOrd="0" presId="urn:microsoft.com/office/officeart/2005/8/layout/gear1"/>
    <dgm:cxn modelId="{A5BD72F0-5BF0-41AC-8EAA-95839EA3D7B7}" type="presParOf" srcId="{4E94F926-9EE4-435C-8197-6C4E373242A6}" destId="{14BBCD16-0884-49B2-9EF8-1C18117059A7}" srcOrd="7" destOrd="0" presId="urn:microsoft.com/office/officeart/2005/8/layout/gear1"/>
    <dgm:cxn modelId="{AE5246C6-4DD9-4A2F-B3FA-2A2E6D54B8BD}" type="presParOf" srcId="{4E94F926-9EE4-435C-8197-6C4E373242A6}" destId="{E2BA501A-39AE-4709-B7AC-71987385D8E4}" srcOrd="8" destOrd="0" presId="urn:microsoft.com/office/officeart/2005/8/layout/gear1"/>
    <dgm:cxn modelId="{E190702F-CC98-4744-BFA7-5228635DCFEC}" type="presParOf" srcId="{4E94F926-9EE4-435C-8197-6C4E373242A6}" destId="{AC4E3A31-F8DD-49F0-A3AA-8F0638D6F035}" srcOrd="9" destOrd="0" presId="urn:microsoft.com/office/officeart/2005/8/layout/gear1"/>
    <dgm:cxn modelId="{BB361A7E-2F33-403E-9C97-FA8C53AE3149}" type="presParOf" srcId="{4E94F926-9EE4-435C-8197-6C4E373242A6}" destId="{5FC30019-CAA9-49D3-A316-57531F7E2B13}" srcOrd="10" destOrd="0" presId="urn:microsoft.com/office/officeart/2005/8/layout/gear1"/>
    <dgm:cxn modelId="{3594CD7C-30F3-4AE6-A303-6F1E83C722CF}" type="presParOf" srcId="{4E94F926-9EE4-435C-8197-6C4E373242A6}" destId="{EB18A46F-2886-47BE-8B4C-6C4A36DEF91D}" srcOrd="11" destOrd="0" presId="urn:microsoft.com/office/officeart/2005/8/layout/gear1"/>
    <dgm:cxn modelId="{119B92A6-6D2A-404F-BEE3-BBF9A962318B}" type="presParOf" srcId="{4E94F926-9EE4-435C-8197-6C4E373242A6}" destId="{6F6DC443-4E1B-401E-AC17-A1526D66FBD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D90C8-B71B-4BDB-A244-732797CC7C96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 dirty="0"/>
        </a:p>
      </dsp:txBody>
      <dsp:txXfrm rot="-5400000">
        <a:off x="1" y="395096"/>
        <a:ext cx="788987" cy="338137"/>
      </dsp:txXfrm>
    </dsp:sp>
    <dsp:sp modelId="{422111E3-373C-44EB-A88E-C70E02963506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200" kern="1200" dirty="0"/>
            <a:t>Formiranje tima i </a:t>
          </a:r>
          <a:r>
            <a:rPr lang="hr-HR" sz="2200" kern="1200" dirty="0" err="1"/>
            <a:t>podtimova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200" kern="1200" dirty="0"/>
            <a:t>Pronalaženje funkcionalnih zahtjeva</a:t>
          </a:r>
          <a:endParaRPr lang="en-GB" sz="2200" kern="1200" dirty="0"/>
        </a:p>
      </dsp:txBody>
      <dsp:txXfrm rot="-5400000">
        <a:off x="788988" y="36365"/>
        <a:ext cx="5271248" cy="661103"/>
      </dsp:txXfrm>
    </dsp:sp>
    <dsp:sp modelId="{70D30C80-6ABA-4DFB-877E-6BE9440B8537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 </a:t>
          </a:r>
          <a:endParaRPr lang="en-GB" sz="2300" kern="1200" dirty="0"/>
        </a:p>
      </dsp:txBody>
      <dsp:txXfrm rot="-5400000">
        <a:off x="1" y="1373653"/>
        <a:ext cx="788987" cy="338137"/>
      </dsp:txXfrm>
    </dsp:sp>
    <dsp:sp modelId="{A7D91921-2F90-4210-BFA6-4760EA4C155B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200" kern="1200" dirty="0"/>
            <a:t>Pisanje dokumentacije, izrada UML dijagrama i arhitekture sustava i baze</a:t>
          </a:r>
          <a:endParaRPr lang="en-GB" sz="2200" kern="1200" dirty="0"/>
        </a:p>
      </dsp:txBody>
      <dsp:txXfrm rot="-5400000">
        <a:off x="788988" y="1014923"/>
        <a:ext cx="5271248" cy="661103"/>
      </dsp:txXfrm>
    </dsp:sp>
    <dsp:sp modelId="{7486404B-160B-4013-A22A-29EDC55CC84D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 dirty="0"/>
        </a:p>
      </dsp:txBody>
      <dsp:txXfrm rot="-5400000">
        <a:off x="1" y="2352210"/>
        <a:ext cx="788987" cy="338137"/>
      </dsp:txXfrm>
    </dsp:sp>
    <dsp:sp modelId="{A2823337-CDA8-496F-8767-AA41763A1EE9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200" kern="1200" dirty="0"/>
            <a:t>Implementacija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200" kern="1200" dirty="0"/>
            <a:t>Dopuna dokumentacije</a:t>
          </a:r>
          <a:endParaRPr lang="en-GB" sz="2200" kern="1200" dirty="0"/>
        </a:p>
      </dsp:txBody>
      <dsp:txXfrm rot="-5400000">
        <a:off x="788988" y="1993480"/>
        <a:ext cx="5271248" cy="661103"/>
      </dsp:txXfrm>
    </dsp:sp>
    <dsp:sp modelId="{B3658811-1CAE-4B47-915D-2A85AA56CA3A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300" kern="1200" dirty="0"/>
        </a:p>
      </dsp:txBody>
      <dsp:txXfrm rot="-5400000">
        <a:off x="1" y="3330768"/>
        <a:ext cx="788987" cy="338137"/>
      </dsp:txXfrm>
    </dsp:sp>
    <dsp:sp modelId="{62D07F47-0626-4CCC-9E4A-D24A439A8611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200" kern="1200" dirty="0"/>
            <a:t>Testiranje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200" kern="1200" dirty="0"/>
            <a:t>Puštanje u pogon</a:t>
          </a:r>
          <a:endParaRPr lang="en-GB" sz="2200" kern="1200" dirty="0"/>
        </a:p>
      </dsp:txBody>
      <dsp:txXfrm rot="-5400000">
        <a:off x="788988" y="2972037"/>
        <a:ext cx="5271248" cy="661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A9F3C-1EEE-4F14-9ED3-5569E19EA572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Komunikacija</a:t>
          </a:r>
          <a:endParaRPr lang="en-GB" sz="1100" kern="1200" dirty="0"/>
        </a:p>
      </dsp:txBody>
      <dsp:txXfrm>
        <a:off x="3294175" y="2352385"/>
        <a:ext cx="1336450" cy="1148939"/>
      </dsp:txXfrm>
    </dsp:sp>
    <dsp:sp modelId="{33E680D0-EC43-4950-B541-3E32764A2006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Organizacija vremena</a:t>
          </a:r>
          <a:endParaRPr lang="en-GB" sz="1100" kern="1200" dirty="0"/>
        </a:p>
      </dsp:txBody>
      <dsp:txXfrm>
        <a:off x="1953570" y="1712203"/>
        <a:ext cx="807100" cy="802154"/>
      </dsp:txXfrm>
    </dsp:sp>
    <dsp:sp modelId="{8D41C747-D710-4D39-8C50-A8E67E983D6C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dirty="0"/>
            <a:t>Motivacija</a:t>
          </a:r>
          <a:endParaRPr lang="en-GB" sz="1100" kern="1200" dirty="0"/>
        </a:p>
      </dsp:txBody>
      <dsp:txXfrm rot="-20700000">
        <a:off x="2804160" y="528320"/>
        <a:ext cx="894080" cy="894080"/>
      </dsp:txXfrm>
    </dsp:sp>
    <dsp:sp modelId="{5FC30019-CAA9-49D3-A316-57531F7E2B13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8A46F-2886-47BE-8B4C-6C4A36DEF91D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DC443-4E1B-401E-AC17-A1526D66FBDB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14.1.2023.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14.1.2023.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visual-paradigm.com/" TargetMode="External"/><Relationship Id="rId2" Type="http://schemas.openxmlformats.org/officeDocument/2006/relationships/hyperlink" Target="https://www.latex-project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erdplu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Djeca za djecu</a:t>
            </a:r>
            <a:br>
              <a:rPr lang="en-US" dirty="0"/>
            </a:br>
            <a:r>
              <a:rPr lang="hr-HR" dirty="0" err="1"/>
              <a:t>Jamesove</a:t>
            </a:r>
            <a:r>
              <a:rPr lang="hr-HR" dirty="0"/>
              <a:t> Obveznice</a:t>
            </a:r>
            <a:br>
              <a:rPr lang="hr-HR" dirty="0"/>
            </a:br>
            <a:r>
              <a:rPr lang="hr-HR" sz="2000" dirty="0"/>
              <a:t>(Dominik Jambrović, Dario </a:t>
            </a:r>
            <a:r>
              <a:rPr lang="hr-HR" sz="2000" dirty="0" err="1"/>
              <a:t>Kiramarios</a:t>
            </a:r>
            <a:r>
              <a:rPr lang="hr-HR" sz="2000" dirty="0"/>
              <a:t>, David Kovačević, Krešo Orešković, Krunoslav Tomičić, Sven Barac, Karla Kijac)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42E54-8527-A605-91FE-4CD0F69AAE6F}"/>
              </a:ext>
            </a:extLst>
          </p:cNvPr>
          <p:cNvSpPr txBox="1"/>
          <p:nvPr/>
        </p:nvSpPr>
        <p:spPr>
          <a:xfrm>
            <a:off x="4896567" y="3075057"/>
            <a:ext cx="2687082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ak. god. 2021./2022.</a:t>
            </a:r>
            <a:endParaRPr lang="en-GB" sz="17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AAB78-5672-7A6C-F27C-3B8018517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1" t="23168" r="21725" b="29600"/>
          <a:stretch/>
        </p:blipFill>
        <p:spPr>
          <a:xfrm>
            <a:off x="5150331" y="1708947"/>
            <a:ext cx="3993669" cy="375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9DB8F-7017-3D23-4656-6C3AFE6B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32" y="6310309"/>
            <a:ext cx="81323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„Djeca za djecu” za doniranje dječjih predmeta</a:t>
            </a:r>
          </a:p>
          <a:p>
            <a:r>
              <a:rPr lang="hr-HR" dirty="0"/>
              <a:t>Slično zatvorenoj aplikaciji BIPO Klub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7EAB6F2-E6F5-1B6D-9CB9-F5DECAB6B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/>
          <a:stretch/>
        </p:blipFill>
        <p:spPr>
          <a:xfrm>
            <a:off x="545284" y="2986480"/>
            <a:ext cx="5894045" cy="30619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1D7233-B5F4-D5E6-BA80-947AE7531EAC}"/>
              </a:ext>
            </a:extLst>
          </p:cNvPr>
          <p:cNvSpPr/>
          <p:nvPr/>
        </p:nvSpPr>
        <p:spPr>
          <a:xfrm>
            <a:off x="6700504" y="2854784"/>
            <a:ext cx="1814846" cy="8315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/>
              <a:t>aplikacija za doniranje isključivo dječjih stvari</a:t>
            </a:r>
            <a:endParaRPr lang="en-GB" sz="1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7BAF10-E2BA-BA2F-4DAC-7A8243E0D639}"/>
              </a:ext>
            </a:extLst>
          </p:cNvPr>
          <p:cNvSpPr/>
          <p:nvPr/>
        </p:nvSpPr>
        <p:spPr>
          <a:xfrm>
            <a:off x="6692049" y="3803705"/>
            <a:ext cx="1823301" cy="8315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/>
              <a:t>ima „chat” za razliku od naše i mobilna je</a:t>
            </a:r>
            <a:endParaRPr lang="en-GB" sz="1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E7B529-9151-D78C-A799-84E3A0BADE2A}"/>
              </a:ext>
            </a:extLst>
          </p:cNvPr>
          <p:cNvSpPr/>
          <p:nvPr/>
        </p:nvSpPr>
        <p:spPr>
          <a:xfrm>
            <a:off x="6692048" y="4752626"/>
            <a:ext cx="1823301" cy="124722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/>
              <a:t>Naša aplikacija automatski preporuča oglase prema podacima o korisniku</a:t>
            </a:r>
            <a:endParaRPr lang="en-GB" sz="1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FC2F38-02D6-AC1D-5E9C-7993B3B2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32" y="6329907"/>
            <a:ext cx="81323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 - funkcionalni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6251"/>
            <a:ext cx="7886700" cy="4750630"/>
          </a:xfrm>
        </p:spPr>
        <p:txBody>
          <a:bodyPr/>
          <a:lstStyle/>
          <a:p>
            <a:r>
              <a:rPr lang="hr-HR" dirty="0"/>
              <a:t>Registracija, prijava i odjava korisnika</a:t>
            </a:r>
          </a:p>
          <a:p>
            <a:r>
              <a:rPr lang="hr-HR" dirty="0"/>
              <a:t>Kreiranje  i pregledavanje oglasa</a:t>
            </a:r>
          </a:p>
          <a:p>
            <a:r>
              <a:rPr lang="hr-HR" dirty="0"/>
              <a:t>Upravljanje vlastitim podacima</a:t>
            </a:r>
          </a:p>
          <a:p>
            <a:r>
              <a:rPr lang="hr-HR" dirty="0"/>
              <a:t>Upravljanje podacima djece</a:t>
            </a:r>
          </a:p>
          <a:p>
            <a:r>
              <a:rPr lang="hr-HR" dirty="0"/>
              <a:t>Filtriranje oglasa</a:t>
            </a:r>
          </a:p>
          <a:p>
            <a:r>
              <a:rPr lang="hr-HR" dirty="0"/>
              <a:t>Odobravanje oglasa (</a:t>
            </a:r>
            <a:r>
              <a:rPr lang="hr-HR" dirty="0" err="1"/>
              <a:t>admin</a:t>
            </a:r>
            <a:r>
              <a:rPr lang="hr-HR" dirty="0"/>
              <a:t>)</a:t>
            </a:r>
          </a:p>
          <a:p>
            <a:r>
              <a:rPr lang="hr-HR" dirty="0"/>
              <a:t>Upravljanje kategorijama (</a:t>
            </a:r>
            <a:r>
              <a:rPr lang="hr-HR" dirty="0" err="1"/>
              <a:t>admin</a:t>
            </a:r>
            <a:r>
              <a:rPr lang="hr-H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5936C-89EF-CE48-20C7-4A4EC415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2" y="6310309"/>
            <a:ext cx="81323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 - ostali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podržava istovremenu aktivnost više korisnika</a:t>
            </a:r>
          </a:p>
          <a:p>
            <a:r>
              <a:rPr lang="hr-HR" dirty="0" err="1"/>
              <a:t>Responzivnost</a:t>
            </a:r>
            <a:endParaRPr lang="hr-HR" dirty="0"/>
          </a:p>
          <a:p>
            <a:r>
              <a:rPr lang="hr-HR" dirty="0"/>
              <a:t>Jednostavnost korištenja</a:t>
            </a:r>
          </a:p>
          <a:p>
            <a:r>
              <a:rPr lang="hr-HR" dirty="0"/>
              <a:t>Java,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endParaRPr lang="hr-HR" dirty="0"/>
          </a:p>
          <a:p>
            <a:r>
              <a:rPr lang="hr-HR" dirty="0"/>
              <a:t>JPA </a:t>
            </a:r>
          </a:p>
          <a:p>
            <a:r>
              <a:rPr lang="hr-HR" dirty="0"/>
              <a:t>REST</a:t>
            </a:r>
          </a:p>
          <a:p>
            <a:r>
              <a:rPr lang="hr-HR" dirty="0" err="1"/>
              <a:t>React</a:t>
            </a:r>
            <a:r>
              <a:rPr lang="hr-HR" dirty="0"/>
              <a:t> (ili </a:t>
            </a:r>
            <a:r>
              <a:rPr lang="hr-HR" dirty="0" err="1"/>
              <a:t>Angular</a:t>
            </a:r>
            <a:r>
              <a:rPr lang="hr-H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5936C-89EF-CE48-20C7-4A4EC415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2" y="6310309"/>
            <a:ext cx="81323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Za dokumentaciju smo koristili:</a:t>
            </a:r>
          </a:p>
          <a:p>
            <a:pPr lvl="1"/>
            <a:r>
              <a:rPr lang="hr-HR" dirty="0" err="1"/>
              <a:t>LaTeX</a:t>
            </a:r>
            <a:r>
              <a:rPr lang="hr-HR" dirty="0"/>
              <a:t> </a:t>
            </a:r>
          </a:p>
          <a:p>
            <a:pPr lvl="2"/>
            <a:r>
              <a:rPr lang="en-GB" dirty="0">
                <a:hlinkClick r:id="rId2"/>
              </a:rPr>
              <a:t>LaTeX - A document preparation system (latex-project.org)</a:t>
            </a:r>
            <a:endParaRPr lang="hr-HR" dirty="0"/>
          </a:p>
          <a:p>
            <a:pPr lvl="1"/>
            <a:r>
              <a:rPr lang="hr-HR" dirty="0" err="1"/>
              <a:t>VisualParadigm</a:t>
            </a:r>
            <a:r>
              <a:rPr lang="hr-HR" dirty="0"/>
              <a:t> </a:t>
            </a:r>
          </a:p>
          <a:p>
            <a:pPr lvl="2"/>
            <a:r>
              <a:rPr lang="en-GB" dirty="0">
                <a:hlinkClick r:id="rId3"/>
              </a:rPr>
              <a:t>Visual Paradigm Online - Suite of Powerful Tools (visual-paradigm.com)</a:t>
            </a:r>
            <a:endParaRPr lang="hr-HR" dirty="0"/>
          </a:p>
          <a:p>
            <a:pPr lvl="1"/>
            <a:r>
              <a:rPr lang="hr-HR" dirty="0" err="1"/>
              <a:t>ERDPlus</a:t>
            </a:r>
            <a:endParaRPr lang="hr-HR" dirty="0"/>
          </a:p>
          <a:p>
            <a:pPr lvl="2"/>
            <a:r>
              <a:rPr lang="en-GB" dirty="0" err="1">
                <a:hlinkClick r:id="rId4"/>
              </a:rPr>
              <a:t>ERDPlus</a:t>
            </a:r>
            <a:endParaRPr lang="hr-HR" dirty="0"/>
          </a:p>
          <a:p>
            <a:pPr lvl="2"/>
            <a:endParaRPr lang="hr-HR" dirty="0"/>
          </a:p>
          <a:p>
            <a:r>
              <a:rPr lang="hr-HR" dirty="0"/>
              <a:t>Za </a:t>
            </a:r>
            <a:r>
              <a:rPr lang="hr-HR" dirty="0" err="1"/>
              <a:t>frontend</a:t>
            </a:r>
            <a:r>
              <a:rPr lang="hr-HR" dirty="0"/>
              <a:t>:</a:t>
            </a:r>
          </a:p>
          <a:p>
            <a:pPr lvl="1"/>
            <a:r>
              <a:rPr lang="hr-HR" dirty="0" err="1"/>
              <a:t>Javascript</a:t>
            </a:r>
            <a:r>
              <a:rPr lang="hr-HR" dirty="0"/>
              <a:t>, HTML, CSS s radnim okvirom </a:t>
            </a:r>
            <a:r>
              <a:rPr lang="hr-HR" dirty="0" err="1"/>
              <a:t>React</a:t>
            </a:r>
            <a:endParaRPr lang="hr-HR" dirty="0"/>
          </a:p>
          <a:p>
            <a:pPr lvl="1"/>
            <a:endParaRPr lang="hr-HR" dirty="0"/>
          </a:p>
          <a:p>
            <a:r>
              <a:rPr lang="hr-HR" dirty="0"/>
              <a:t>Za </a:t>
            </a:r>
            <a:r>
              <a:rPr lang="hr-HR" dirty="0" err="1"/>
              <a:t>backend</a:t>
            </a:r>
            <a:r>
              <a:rPr lang="hr-HR" dirty="0"/>
              <a:t>:</a:t>
            </a:r>
          </a:p>
          <a:p>
            <a:pPr lvl="1"/>
            <a:r>
              <a:rPr lang="hr-HR" dirty="0"/>
              <a:t>Java, Java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, JPA, </a:t>
            </a:r>
            <a:r>
              <a:rPr lang="hr-HR" dirty="0" err="1"/>
              <a:t>PostrgresSQL</a:t>
            </a:r>
            <a:r>
              <a:rPr lang="hr-HR" dirty="0"/>
              <a:t> (za izradu baze)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E31E5-7D2C-7655-6B79-29D517E62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32" y="6310309"/>
            <a:ext cx="81323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A1AA9-FC3E-7E65-D308-8F0B6DCA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2" y="6310309"/>
            <a:ext cx="813236" cy="365126"/>
          </a:xfrm>
          <a:prstGeom prst="rect">
            <a:avLst/>
          </a:prstGeo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4E5CDE1-02B1-C439-6E36-88B29F295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3371"/>
            <a:ext cx="7886700" cy="4794858"/>
          </a:xfr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FC309-D4A9-7EC4-E89B-2390A0AA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2" y="6310310"/>
            <a:ext cx="813236" cy="365126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AF4756-5359-1472-4CA6-E6D306D0C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150024"/>
              </p:ext>
            </p:extLst>
          </p:nvPr>
        </p:nvGraphicFramePr>
        <p:xfrm>
          <a:off x="1323703" y="18194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2672B-6CAC-D2C8-31DD-722B87FD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2" y="6310309"/>
            <a:ext cx="813236" cy="365126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D73E995-8153-EB37-7505-7CDCF3303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525753"/>
              </p:ext>
            </p:extLst>
          </p:nvPr>
        </p:nvGraphicFramePr>
        <p:xfrm>
          <a:off x="2978331" y="15450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1CBB3-63A0-48BE-3F88-96EB98257FE1}"/>
              </a:ext>
            </a:extLst>
          </p:cNvPr>
          <p:cNvSpPr txBox="1"/>
          <p:nvPr/>
        </p:nvSpPr>
        <p:spPr>
          <a:xfrm>
            <a:off x="222032" y="1689894"/>
            <a:ext cx="37926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b="1" dirty="0"/>
              <a:t>Komunikacija</a:t>
            </a:r>
            <a:r>
              <a:rPr lang="hr-HR" sz="2000" dirty="0"/>
              <a:t> u timu je vrlo važna kako se ne bi propustili zadaci i kako bi svi članovi znali što trebaju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b="1" dirty="0"/>
              <a:t>Tko</a:t>
            </a:r>
            <a:r>
              <a:rPr lang="hr-HR" sz="2000" dirty="0"/>
              <a:t> ti </a:t>
            </a:r>
            <a:r>
              <a:rPr lang="hr-HR" sz="2000" b="1" dirty="0"/>
              <a:t>je u timu </a:t>
            </a:r>
            <a:r>
              <a:rPr lang="hr-HR" sz="2000" dirty="0"/>
              <a:t>je također važno jer se mora moći osloniti na ljude u timu da će obaviti svoj dio posla i pomoći ako zatreba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Dobra </a:t>
            </a:r>
            <a:r>
              <a:rPr lang="hr-HR" sz="2000" b="1" dirty="0"/>
              <a:t>organizacija vremena </a:t>
            </a:r>
            <a:r>
              <a:rPr lang="hr-HR" sz="2000" dirty="0"/>
              <a:t>je ključ ne probijanja rokova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b="1" dirty="0"/>
              <a:t>Motivacija</a:t>
            </a:r>
            <a:r>
              <a:rPr lang="hr-HR" sz="2000" dirty="0"/>
              <a:t> – vrlo važna da tim ne izgubi tempo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1206</TotalTime>
  <Words>323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Djeca za djecu Jamesove Obveznice (Dominik Jambrović, Dario Kiramarios, David Kovačević, Krešo Orešković, Krunoslav Tomičić, Sven Barac, Karla Kijac)</vt:lpstr>
      <vt:lpstr>Sadržaj</vt:lpstr>
      <vt:lpstr>Opis zadatka</vt:lpstr>
      <vt:lpstr>Pregled zahtjeva - funkcionalni</vt:lpstr>
      <vt:lpstr>Pregled zahtjeva - ostali</vt:lpstr>
      <vt:lpstr>Korišteni alati i tehnologije</vt:lpstr>
      <vt:lpstr>Arhitektura sustava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Karla Kijac</cp:lastModifiedBy>
  <cp:revision>22</cp:revision>
  <dcterms:created xsi:type="dcterms:W3CDTF">2016-01-18T13:10:52Z</dcterms:created>
  <dcterms:modified xsi:type="dcterms:W3CDTF">2023-01-13T23:13:15Z</dcterms:modified>
</cp:coreProperties>
</file>