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1_49926C3A.xml" ContentType="application/vnd.ms-powerpoint.comments+xml"/>
  <Override PartName="/ppt/comments/modernComment_111_B74E1A8A.xml" ContentType="application/vnd.ms-powerpoint.comments+xml"/>
  <Override PartName="/ppt/comments/modernComment_10F_79965D77.xml" ContentType="application/vnd.ms-powerpoint.comments+xml"/>
  <Override PartName="/ppt/comments/modernComment_110_4B62654C.xml" ContentType="application/vnd.ms-powerpoint.comments+xml"/>
  <Override PartName="/ppt/comments/modernComment_105_9D3660FE.xml" ContentType="application/vnd.ms-powerpoint.comments+xml"/>
  <Override PartName="/ppt/comments/modernComment_10A_D6CD6392.xml" ContentType="application/vnd.ms-powerpoint.comments+xml"/>
  <Override PartName="/ppt/comments/modernComment_10C_B17943BC.xml" ContentType="application/vnd.ms-powerpoint.comments+xml"/>
  <Override PartName="/ppt/comments/modernComment_10D_A918915D.xml" ContentType="application/vnd.ms-powerpoint.comments+xml"/>
  <Override PartName="/ppt/comments/modernComment_107_4337F158.xml" ContentType="application/vnd.ms-powerpoint.comments+xml"/>
  <Override PartName="/ppt/comments/modernComment_11B_440ADEA9.xml" ContentType="application/vnd.ms-powerpoint.comments+xml"/>
  <Override PartName="/ppt/comments/modernComment_112_C7F2EE99.xml" ContentType="application/vnd.ms-powerpoint.comments+xml"/>
  <Override PartName="/ppt/comments/modernComment_113_3FDA4DFF.xml" ContentType="application/vnd.ms-powerpoint.comments+xml"/>
  <Override PartName="/ppt/comments/modernComment_116_6F809F95.xml" ContentType="application/vnd.ms-powerpoint.comments+xml"/>
  <Override PartName="/ppt/comments/modernComment_117_10993053.xml" ContentType="application/vnd.ms-powerpoint.comments+xml"/>
  <Override PartName="/ppt/comments/modernComment_118_5362599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3" r:id="rId3"/>
    <p:sldId id="271" r:id="rId4"/>
    <p:sldId id="272" r:id="rId5"/>
    <p:sldId id="261" r:id="rId6"/>
    <p:sldId id="266" r:id="rId7"/>
    <p:sldId id="268" r:id="rId8"/>
    <p:sldId id="269" r:id="rId9"/>
    <p:sldId id="263" r:id="rId10"/>
    <p:sldId id="283" r:id="rId11"/>
    <p:sldId id="274" r:id="rId12"/>
    <p:sldId id="275" r:id="rId13"/>
    <p:sldId id="278" r:id="rId14"/>
    <p:sldId id="279" r:id="rId15"/>
    <p:sldId id="280" r:id="rId16"/>
    <p:sldId id="281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E012F2-FD5C-9000-8239-FCAF91DF6F9E}" name="Dario Kiramarios" initials="DK" userId="411dae1d74c0803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F8F8F8"/>
    <a:srgbClr val="E55D11"/>
    <a:srgbClr val="F1862D"/>
    <a:srgbClr val="FFA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62988-8130-4AF6-BBC7-0BA98193B8BC}" v="215" dt="2022-10-26T13:02:02.169"/>
    <p1510:client id="{F39694D2-08A7-481A-A90F-2982B68AEE7E}" v="45" dt="2022-10-26T17:25:45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Kiramarios" userId="411dae1d74c08034" providerId="LiveId" clId="{C2862988-8130-4AF6-BBC7-0BA98193B8BC}"/>
    <pc:docChg chg="undo custSel addSld delSld modSld sldOrd modMainMaster">
      <pc:chgData name="Dario Kiramarios" userId="411dae1d74c08034" providerId="LiveId" clId="{C2862988-8130-4AF6-BBC7-0BA98193B8BC}" dt="2022-10-26T13:06:30.208" v="2753" actId="20577"/>
      <pc:docMkLst>
        <pc:docMk/>
      </pc:docMkLst>
      <pc:sldChg chg="addSp delSp modSp mod setBg addCm modCm">
        <pc:chgData name="Dario Kiramarios" userId="411dae1d74c08034" providerId="LiveId" clId="{C2862988-8130-4AF6-BBC7-0BA98193B8BC}" dt="2022-10-26T11:43:17.532" v="997"/>
        <pc:sldMkLst>
          <pc:docMk/>
          <pc:sldMk cId="1234332730" sldId="257"/>
        </pc:sldMkLst>
        <pc:spChg chg="add mod">
          <ac:chgData name="Dario Kiramarios" userId="411dae1d74c08034" providerId="LiveId" clId="{C2862988-8130-4AF6-BBC7-0BA98193B8BC}" dt="2022-10-26T10:42:52.501" v="4"/>
          <ac:spMkLst>
            <pc:docMk/>
            <pc:sldMk cId="1234332730" sldId="257"/>
            <ac:spMk id="2" creationId="{2A8A458E-BB63-A75F-696D-8358F4025C30}"/>
          </ac:spMkLst>
        </pc:spChg>
        <pc:spChg chg="del">
          <ac:chgData name="Dario Kiramarios" userId="411dae1d74c08034" providerId="LiveId" clId="{C2862988-8130-4AF6-BBC7-0BA98193B8BC}" dt="2022-10-26T10:42:28.350" v="3" actId="478"/>
          <ac:spMkLst>
            <pc:docMk/>
            <pc:sldMk cId="1234332730" sldId="257"/>
            <ac:spMk id="3" creationId="{301A8990-F701-0BE3-632B-925FC578D40F}"/>
          </ac:spMkLst>
        </pc:spChg>
        <pc:spChg chg="mod">
          <ac:chgData name="Dario Kiramarios" userId="411dae1d74c08034" providerId="LiveId" clId="{C2862988-8130-4AF6-BBC7-0BA98193B8BC}" dt="2022-10-26T11:42:03.566" v="994" actId="14100"/>
          <ac:spMkLst>
            <pc:docMk/>
            <pc:sldMk cId="1234332730" sldId="257"/>
            <ac:spMk id="6" creationId="{3301FBE6-034E-9967-9DE0-BE5967DC04CB}"/>
          </ac:spMkLst>
        </pc:spChg>
        <pc:spChg chg="mod">
          <ac:chgData name="Dario Kiramarios" userId="411dae1d74c08034" providerId="LiveId" clId="{C2862988-8130-4AF6-BBC7-0BA98193B8BC}" dt="2022-10-26T10:43:27.623" v="8" actId="1076"/>
          <ac:spMkLst>
            <pc:docMk/>
            <pc:sldMk cId="1234332730" sldId="257"/>
            <ac:spMk id="9" creationId="{E6EE2588-093C-3A47-20A5-0F2321540567}"/>
          </ac:spMkLst>
        </pc:spChg>
        <pc:spChg chg="mod">
          <ac:chgData name="Dario Kiramarios" userId="411dae1d74c08034" providerId="LiveId" clId="{C2862988-8130-4AF6-BBC7-0BA98193B8BC}" dt="2022-10-26T10:43:22.303" v="6" actId="1076"/>
          <ac:spMkLst>
            <pc:docMk/>
            <pc:sldMk cId="1234332730" sldId="257"/>
            <ac:spMk id="14" creationId="{8C59D8FA-232B-CE5B-2BCF-6DDFDA090519}"/>
          </ac:spMkLst>
        </pc:spChg>
        <pc:spChg chg="mod">
          <ac:chgData name="Dario Kiramarios" userId="411dae1d74c08034" providerId="LiveId" clId="{C2862988-8130-4AF6-BBC7-0BA98193B8BC}" dt="2022-10-26T10:43:22.303" v="6" actId="1076"/>
          <ac:spMkLst>
            <pc:docMk/>
            <pc:sldMk cId="1234332730" sldId="257"/>
            <ac:spMk id="15" creationId="{3CEDB9EA-4821-7517-C8B8-1542AB7A43EF}"/>
          </ac:spMkLst>
        </pc:spChg>
        <pc:spChg chg="del mod">
          <ac:chgData name="Dario Kiramarios" userId="411dae1d74c08034" providerId="LiveId" clId="{C2862988-8130-4AF6-BBC7-0BA98193B8BC}" dt="2022-10-26T10:42:19.557" v="2" actId="478"/>
          <ac:spMkLst>
            <pc:docMk/>
            <pc:sldMk cId="1234332730" sldId="257"/>
            <ac:spMk id="18" creationId="{325C3EA8-B1D7-7D02-2E3D-B2D19B2A801A}"/>
          </ac:spMkLst>
        </pc:spChg>
        <pc:picChg chg="mod">
          <ac:chgData name="Dario Kiramarios" userId="411dae1d74c08034" providerId="LiveId" clId="{C2862988-8130-4AF6-BBC7-0BA98193B8BC}" dt="2022-10-26T10:43:16.701" v="5" actId="1076"/>
          <ac:picMkLst>
            <pc:docMk/>
            <pc:sldMk cId="1234332730" sldId="257"/>
            <ac:picMk id="17" creationId="{24A6FC2C-7AD6-2FB4-9571-3A4706EEB76E}"/>
          </ac:picMkLst>
        </pc:picChg>
        <pc:cxnChg chg="del">
          <ac:chgData name="Dario Kiramarios" userId="411dae1d74c08034" providerId="LiveId" clId="{C2862988-8130-4AF6-BBC7-0BA98193B8BC}" dt="2022-10-26T10:42:17.801" v="0" actId="478"/>
          <ac:cxnSpMkLst>
            <pc:docMk/>
            <pc:sldMk cId="1234332730" sldId="257"/>
            <ac:cxnSpMk id="5" creationId="{876371F6-265C-711F-3636-2861D1F3DC51}"/>
          </ac:cxnSpMkLst>
        </pc:cxnChg>
      </pc:sldChg>
      <pc:sldChg chg="addSp delSp modSp del mod ord setBg addCm">
        <pc:chgData name="Dario Kiramarios" userId="411dae1d74c08034" providerId="LiveId" clId="{C2862988-8130-4AF6-BBC7-0BA98193B8BC}" dt="2022-10-26T12:00:31.609" v="1531" actId="47"/>
        <pc:sldMkLst>
          <pc:docMk/>
          <pc:sldMk cId="2397518094" sldId="258"/>
        </pc:sldMkLst>
        <pc:spChg chg="del mod topLvl">
          <ac:chgData name="Dario Kiramarios" userId="411dae1d74c08034" providerId="LiveId" clId="{C2862988-8130-4AF6-BBC7-0BA98193B8BC}" dt="2022-10-26T11:03:43.995" v="296" actId="478"/>
          <ac:spMkLst>
            <pc:docMk/>
            <pc:sldMk cId="2397518094" sldId="258"/>
            <ac:spMk id="12" creationId="{15A062B1-642B-C805-4B6A-738992EFF5E2}"/>
          </ac:spMkLst>
        </pc:spChg>
        <pc:spChg chg="mod">
          <ac:chgData name="Dario Kiramarios" userId="411dae1d74c08034" providerId="LiveId" clId="{C2862988-8130-4AF6-BBC7-0BA98193B8BC}" dt="2022-10-26T11:51:43.280" v="1335" actId="1076"/>
          <ac:spMkLst>
            <pc:docMk/>
            <pc:sldMk cId="2397518094" sldId="258"/>
            <ac:spMk id="15" creationId="{3CEDB9EA-4821-7517-C8B8-1542AB7A43EF}"/>
          </ac:spMkLst>
        </pc:spChg>
        <pc:spChg chg="mod">
          <ac:chgData name="Dario Kiramarios" userId="411dae1d74c08034" providerId="LiveId" clId="{C2862988-8130-4AF6-BBC7-0BA98193B8BC}" dt="2022-10-26T11:01:58.507" v="264" actId="790"/>
          <ac:spMkLst>
            <pc:docMk/>
            <pc:sldMk cId="2397518094" sldId="258"/>
            <ac:spMk id="16" creationId="{4531C560-B28B-B213-3745-B853624D15D5}"/>
          </ac:spMkLst>
        </pc:spChg>
        <pc:spChg chg="add mod">
          <ac:chgData name="Dario Kiramarios" userId="411dae1d74c08034" providerId="LiveId" clId="{C2862988-8130-4AF6-BBC7-0BA98193B8BC}" dt="2022-10-26T11:00:31.830" v="246"/>
          <ac:spMkLst>
            <pc:docMk/>
            <pc:sldMk cId="2397518094" sldId="258"/>
            <ac:spMk id="17" creationId="{790743C5-AEED-7E92-884B-A40800B2A132}"/>
          </ac:spMkLst>
        </pc:spChg>
        <pc:spChg chg="mod">
          <ac:chgData name="Dario Kiramarios" userId="411dae1d74c08034" providerId="LiveId" clId="{C2862988-8130-4AF6-BBC7-0BA98193B8BC}" dt="2022-10-26T11:55:00.871" v="1404" actId="115"/>
          <ac:spMkLst>
            <pc:docMk/>
            <pc:sldMk cId="2397518094" sldId="258"/>
            <ac:spMk id="24" creationId="{B6C14B38-8493-F357-45FB-9C1212099098}"/>
          </ac:spMkLst>
        </pc:spChg>
        <pc:spChg chg="mod">
          <ac:chgData name="Dario Kiramarios" userId="411dae1d74c08034" providerId="LiveId" clId="{C2862988-8130-4AF6-BBC7-0BA98193B8BC}" dt="2022-10-26T11:54:04.571" v="1383" actId="14100"/>
          <ac:spMkLst>
            <pc:docMk/>
            <pc:sldMk cId="2397518094" sldId="258"/>
            <ac:spMk id="29" creationId="{DDF36935-C3AD-33D6-9A79-66B5251D5A89}"/>
          </ac:spMkLst>
        </pc:spChg>
        <pc:spChg chg="mod">
          <ac:chgData name="Dario Kiramarios" userId="411dae1d74c08034" providerId="LiveId" clId="{C2862988-8130-4AF6-BBC7-0BA98193B8BC}" dt="2022-10-26T11:54:00.061" v="1381" actId="14100"/>
          <ac:spMkLst>
            <pc:docMk/>
            <pc:sldMk cId="2397518094" sldId="258"/>
            <ac:spMk id="30" creationId="{03E0B4FC-5B38-3E6F-F8A8-4DD02209D799}"/>
          </ac:spMkLst>
        </pc:spChg>
        <pc:spChg chg="mod">
          <ac:chgData name="Dario Kiramarios" userId="411dae1d74c08034" providerId="LiveId" clId="{C2862988-8130-4AF6-BBC7-0BA98193B8BC}" dt="2022-10-26T11:54:01.961" v="1382" actId="14100"/>
          <ac:spMkLst>
            <pc:docMk/>
            <pc:sldMk cId="2397518094" sldId="258"/>
            <ac:spMk id="31" creationId="{F793EA4A-DF7E-B344-5FC0-FE2627318FA0}"/>
          </ac:spMkLst>
        </pc:spChg>
        <pc:spChg chg="mod">
          <ac:chgData name="Dario Kiramarios" userId="411dae1d74c08034" providerId="LiveId" clId="{C2862988-8130-4AF6-BBC7-0BA98193B8BC}" dt="2022-10-26T11:54:06.084" v="1384" actId="14100"/>
          <ac:spMkLst>
            <pc:docMk/>
            <pc:sldMk cId="2397518094" sldId="258"/>
            <ac:spMk id="35" creationId="{D1E5DC3B-4676-AD9E-DC2E-69DDCB78D59E}"/>
          </ac:spMkLst>
        </pc:spChg>
        <pc:spChg chg="mod">
          <ac:chgData name="Dario Kiramarios" userId="411dae1d74c08034" providerId="LiveId" clId="{C2862988-8130-4AF6-BBC7-0BA98193B8BC}" dt="2022-10-26T11:54:09.515" v="1386" actId="14100"/>
          <ac:spMkLst>
            <pc:docMk/>
            <pc:sldMk cId="2397518094" sldId="258"/>
            <ac:spMk id="36" creationId="{1FB3806F-D55B-FFC4-A646-5C527C0B905B}"/>
          </ac:spMkLst>
        </pc:spChg>
        <pc:spChg chg="mod">
          <ac:chgData name="Dario Kiramarios" userId="411dae1d74c08034" providerId="LiveId" clId="{C2862988-8130-4AF6-BBC7-0BA98193B8BC}" dt="2022-10-26T11:54:07.487" v="1385" actId="14100"/>
          <ac:spMkLst>
            <pc:docMk/>
            <pc:sldMk cId="2397518094" sldId="258"/>
            <ac:spMk id="37" creationId="{8A2249A0-0F09-D7C9-906F-C32A55044211}"/>
          </ac:spMkLst>
        </pc:spChg>
        <pc:spChg chg="mod">
          <ac:chgData name="Dario Kiramarios" userId="411dae1d74c08034" providerId="LiveId" clId="{C2862988-8130-4AF6-BBC7-0BA98193B8BC}" dt="2022-10-26T11:53:34.344" v="1378" actId="1076"/>
          <ac:spMkLst>
            <pc:docMk/>
            <pc:sldMk cId="2397518094" sldId="258"/>
            <ac:spMk id="45" creationId="{F9765943-FE03-EF5C-2F2F-B94FC47C03FE}"/>
          </ac:spMkLst>
        </pc:spChg>
        <pc:spChg chg="mod">
          <ac:chgData name="Dario Kiramarios" userId="411dae1d74c08034" providerId="LiveId" clId="{C2862988-8130-4AF6-BBC7-0BA98193B8BC}" dt="2022-10-26T11:54:12.865" v="1388" actId="14100"/>
          <ac:spMkLst>
            <pc:docMk/>
            <pc:sldMk cId="2397518094" sldId="258"/>
            <ac:spMk id="47" creationId="{68FED9DC-8BA0-DF7E-87F9-1B86397407B6}"/>
          </ac:spMkLst>
        </pc:spChg>
        <pc:spChg chg="mod">
          <ac:chgData name="Dario Kiramarios" userId="411dae1d74c08034" providerId="LiveId" clId="{C2862988-8130-4AF6-BBC7-0BA98193B8BC}" dt="2022-10-26T11:54:11.323" v="1387" actId="14100"/>
          <ac:spMkLst>
            <pc:docMk/>
            <pc:sldMk cId="2397518094" sldId="258"/>
            <ac:spMk id="48" creationId="{20358C28-D6E1-5047-1AE1-64DF8AA806C2}"/>
          </ac:spMkLst>
        </pc:spChg>
        <pc:spChg chg="mod">
          <ac:chgData name="Dario Kiramarios" userId="411dae1d74c08034" providerId="LiveId" clId="{C2862988-8130-4AF6-BBC7-0BA98193B8BC}" dt="2022-10-26T11:53:17.524" v="1370" actId="404"/>
          <ac:spMkLst>
            <pc:docMk/>
            <pc:sldMk cId="2397518094" sldId="258"/>
            <ac:spMk id="49" creationId="{0AC86392-4100-B8FA-7501-1724E7DBB388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50" creationId="{D1CDB1AB-8D25-C420-C04D-C57F17737613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54" creationId="{51A2AF78-9F38-27DE-73EF-CE621FC9E746}"/>
          </ac:spMkLst>
        </pc:spChg>
        <pc:spChg chg="del mod">
          <ac:chgData name="Dario Kiramarios" userId="411dae1d74c08034" providerId="LiveId" clId="{C2862988-8130-4AF6-BBC7-0BA98193B8BC}" dt="2022-10-26T11:50:30.117" v="1272" actId="478"/>
          <ac:spMkLst>
            <pc:docMk/>
            <pc:sldMk cId="2397518094" sldId="258"/>
            <ac:spMk id="55" creationId="{390B95C5-952E-E2FB-DA27-8BC3E0E414C2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58" creationId="{DC2ABCA6-75F9-7943-0CE3-1EAE65361749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59" creationId="{0DEED92B-ACDE-56AF-09BE-51CF64D136C0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60" creationId="{9B1C0E0F-5C81-EA7C-3660-BCE2B44FC520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62" creationId="{EC308F91-F4FC-F1DF-BEA2-0B9B5385ED89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64" creationId="{D899ABE9-81B2-6F55-5A91-E02F07D8C627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66" creationId="{8E81DE1E-5118-56A2-31C2-34ACFFA441D0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69" creationId="{1AB31067-8F71-D6CD-758D-8D220ED5E1B7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70" creationId="{ADD02A3C-E330-0123-0302-1448F5BA1DF5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72" creationId="{94F06E68-7D96-91C6-0C3B-BAEE86911B4A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74" creationId="{CDF3F702-B9EB-DE9A-A2A9-9BEB7FD0C593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76" creationId="{088BA82F-2C03-C75B-BC96-0781342E067B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79" creationId="{D95856EA-F760-68CD-BCCE-2DFD73F7F403}"/>
          </ac:spMkLst>
        </pc:spChg>
        <pc:spChg chg="mod">
          <ac:chgData name="Dario Kiramarios" userId="411dae1d74c08034" providerId="LiveId" clId="{C2862988-8130-4AF6-BBC7-0BA98193B8BC}" dt="2022-10-26T11:54:14.498" v="1389"/>
          <ac:spMkLst>
            <pc:docMk/>
            <pc:sldMk cId="2397518094" sldId="258"/>
            <ac:spMk id="80" creationId="{A5C8210E-B76D-2075-3510-AFE53B2E4B00}"/>
          </ac:spMkLst>
        </pc:spChg>
        <pc:spChg chg="mod">
          <ac:chgData name="Dario Kiramarios" userId="411dae1d74c08034" providerId="LiveId" clId="{C2862988-8130-4AF6-BBC7-0BA98193B8BC}" dt="2022-10-26T11:54:46.484" v="1398" actId="20577"/>
          <ac:spMkLst>
            <pc:docMk/>
            <pc:sldMk cId="2397518094" sldId="258"/>
            <ac:spMk id="88" creationId="{54620C4D-E095-2306-9221-A58BD6C305B4}"/>
          </ac:spMkLst>
        </pc:spChg>
        <pc:spChg chg="mod">
          <ac:chgData name="Dario Kiramarios" userId="411dae1d74c08034" providerId="LiveId" clId="{C2862988-8130-4AF6-BBC7-0BA98193B8BC}" dt="2022-10-26T11:54:53.212" v="1401" actId="20577"/>
          <ac:spMkLst>
            <pc:docMk/>
            <pc:sldMk cId="2397518094" sldId="258"/>
            <ac:spMk id="90" creationId="{69F039F5-2C4A-1A8A-A521-B83482E829F6}"/>
          </ac:spMkLst>
        </pc:spChg>
        <pc:spChg chg="mod">
          <ac:chgData name="Dario Kiramarios" userId="411dae1d74c08034" providerId="LiveId" clId="{C2862988-8130-4AF6-BBC7-0BA98193B8BC}" dt="2022-10-26T11:54:37.154" v="1394"/>
          <ac:spMkLst>
            <pc:docMk/>
            <pc:sldMk cId="2397518094" sldId="258"/>
            <ac:spMk id="92" creationId="{63D11681-98AB-D23A-D1B5-CE56345F25DD}"/>
          </ac:spMkLst>
        </pc:spChg>
        <pc:spChg chg="mod">
          <ac:chgData name="Dario Kiramarios" userId="411dae1d74c08034" providerId="LiveId" clId="{C2862988-8130-4AF6-BBC7-0BA98193B8BC}" dt="2022-10-26T11:54:37.154" v="1394"/>
          <ac:spMkLst>
            <pc:docMk/>
            <pc:sldMk cId="2397518094" sldId="258"/>
            <ac:spMk id="93" creationId="{378EBAA1-BC3A-CD38-58F2-8C5B3D236717}"/>
          </ac:spMkLst>
        </pc:spChg>
        <pc:spChg chg="mod">
          <ac:chgData name="Dario Kiramarios" userId="411dae1d74c08034" providerId="LiveId" clId="{C2862988-8130-4AF6-BBC7-0BA98193B8BC}" dt="2022-10-26T11:54:37.154" v="1394"/>
          <ac:spMkLst>
            <pc:docMk/>
            <pc:sldMk cId="2397518094" sldId="258"/>
            <ac:spMk id="94" creationId="{70620D06-228D-031B-A152-DCB482037585}"/>
          </ac:spMkLst>
        </pc:spChg>
        <pc:spChg chg="mod">
          <ac:chgData name="Dario Kiramarios" userId="411dae1d74c08034" providerId="LiveId" clId="{C2862988-8130-4AF6-BBC7-0BA98193B8BC}" dt="2022-10-26T11:54:51.084" v="1400" actId="20577"/>
          <ac:spMkLst>
            <pc:docMk/>
            <pc:sldMk cId="2397518094" sldId="258"/>
            <ac:spMk id="96" creationId="{3492F750-2D80-75A3-B406-602F45A900AF}"/>
          </ac:spMkLst>
        </pc:spChg>
        <pc:spChg chg="mod">
          <ac:chgData name="Dario Kiramarios" userId="411dae1d74c08034" providerId="LiveId" clId="{C2862988-8130-4AF6-BBC7-0BA98193B8BC}" dt="2022-10-26T11:54:37.154" v="1394"/>
          <ac:spMkLst>
            <pc:docMk/>
            <pc:sldMk cId="2397518094" sldId="258"/>
            <ac:spMk id="98" creationId="{C1255551-4AC1-17E0-AF40-F3053F8574A4}"/>
          </ac:spMkLst>
        </pc:spChg>
        <pc:spChg chg="mod">
          <ac:chgData name="Dario Kiramarios" userId="411dae1d74c08034" providerId="LiveId" clId="{C2862988-8130-4AF6-BBC7-0BA98193B8BC}" dt="2022-10-26T11:54:44.971" v="1397" actId="20577"/>
          <ac:spMkLst>
            <pc:docMk/>
            <pc:sldMk cId="2397518094" sldId="258"/>
            <ac:spMk id="100" creationId="{E17A60C4-FE63-25A0-E3AC-2F2BAFD54030}"/>
          </ac:spMkLst>
        </pc:spChg>
        <pc:spChg chg="mod">
          <ac:chgData name="Dario Kiramarios" userId="411dae1d74c08034" providerId="LiveId" clId="{C2862988-8130-4AF6-BBC7-0BA98193B8BC}" dt="2022-10-26T11:54:37.154" v="1394"/>
          <ac:spMkLst>
            <pc:docMk/>
            <pc:sldMk cId="2397518094" sldId="258"/>
            <ac:spMk id="103" creationId="{1E0D8470-A4F6-84B1-8D95-9582F3B2B07F}"/>
          </ac:spMkLst>
        </pc:spChg>
        <pc:spChg chg="mod">
          <ac:chgData name="Dario Kiramarios" userId="411dae1d74c08034" providerId="LiveId" clId="{C2862988-8130-4AF6-BBC7-0BA98193B8BC}" dt="2022-10-26T11:54:37.154" v="1394"/>
          <ac:spMkLst>
            <pc:docMk/>
            <pc:sldMk cId="2397518094" sldId="258"/>
            <ac:spMk id="104" creationId="{F71CCEA6-81B7-43A5-77F0-7369AF46B398}"/>
          </ac:spMkLst>
        </pc:spChg>
        <pc:spChg chg="mod">
          <ac:chgData name="Dario Kiramarios" userId="411dae1d74c08034" providerId="LiveId" clId="{C2862988-8130-4AF6-BBC7-0BA98193B8BC}" dt="2022-10-26T11:54:48.618" v="1399" actId="20577"/>
          <ac:spMkLst>
            <pc:docMk/>
            <pc:sldMk cId="2397518094" sldId="258"/>
            <ac:spMk id="106" creationId="{E3B3E18B-34DF-1FF4-09B9-2827355200A6}"/>
          </ac:spMkLst>
        </pc:spChg>
        <pc:spChg chg="mod">
          <ac:chgData name="Dario Kiramarios" userId="411dae1d74c08034" providerId="LiveId" clId="{C2862988-8130-4AF6-BBC7-0BA98193B8BC}" dt="2022-10-26T11:54:37.154" v="1394"/>
          <ac:spMkLst>
            <pc:docMk/>
            <pc:sldMk cId="2397518094" sldId="258"/>
            <ac:spMk id="108" creationId="{64C1A161-DE7E-7127-94F4-2406BF59673A}"/>
          </ac:spMkLst>
        </pc:spChg>
        <pc:spChg chg="mod">
          <ac:chgData name="Dario Kiramarios" userId="411dae1d74c08034" providerId="LiveId" clId="{C2862988-8130-4AF6-BBC7-0BA98193B8BC}" dt="2022-10-26T11:54:43.499" v="1396" actId="20577"/>
          <ac:spMkLst>
            <pc:docMk/>
            <pc:sldMk cId="2397518094" sldId="258"/>
            <ac:spMk id="110" creationId="{9A46D52D-1A37-24F5-6CC8-B8BE25C1AAAB}"/>
          </ac:spMkLst>
        </pc:spChg>
        <pc:spChg chg="mod">
          <ac:chgData name="Dario Kiramarios" userId="411dae1d74c08034" providerId="LiveId" clId="{C2862988-8130-4AF6-BBC7-0BA98193B8BC}" dt="2022-10-26T11:54:37.154" v="1394"/>
          <ac:spMkLst>
            <pc:docMk/>
            <pc:sldMk cId="2397518094" sldId="258"/>
            <ac:spMk id="113" creationId="{0A297A64-C3D0-ED3F-F596-5E7327B1A561}"/>
          </ac:spMkLst>
        </pc:spChg>
        <pc:spChg chg="mod">
          <ac:chgData name="Dario Kiramarios" userId="411dae1d74c08034" providerId="LiveId" clId="{C2862988-8130-4AF6-BBC7-0BA98193B8BC}" dt="2022-10-26T11:54:37.154" v="1394"/>
          <ac:spMkLst>
            <pc:docMk/>
            <pc:sldMk cId="2397518094" sldId="258"/>
            <ac:spMk id="114" creationId="{E8204011-D12B-58CC-EA7A-4E20395F8CF6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25" creationId="{17B4B2E6-2DA7-1EB2-1CAF-655159792C9C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27" creationId="{8CAD6A31-F29E-0672-C51E-F4197A81C046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29" creationId="{D918072B-1841-F56F-CCBF-CCE88183FC9A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30" creationId="{8A85ABF6-36A9-1E51-7D21-0EFC24C47C00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31" creationId="{CEFB9528-5BD9-00F6-4B6A-C1C2F9A631FF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33" creationId="{7E574B1E-6CDB-0512-DCE5-73F529CF8CC1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35" creationId="{5F654D39-BAFC-39DE-4323-D52768F7EFA8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37" creationId="{4E4BF4F4-89A2-A237-9645-5CEA04218D4A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40" creationId="{573D0341-7C57-56CF-201B-FB68E68ACCF5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41" creationId="{E7A87BD3-CD50-1C07-445A-572FC40002CE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43" creationId="{97CF1677-2C91-4B18-340B-B26152D75111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45" creationId="{4C14E8F7-AEF3-6A74-8AA1-FEA26304F29D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47" creationId="{3EA20F3A-7DC9-B5BC-CFCE-F80496925AB5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50" creationId="{1729C040-5E7B-4ECB-F2F1-3D49C33BE87C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51" creationId="{4B7CE8A3-2565-472D-8ABE-1518AF7E8949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58" creationId="{C71C1B1C-337B-8080-9325-5924A0AB2536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60" creationId="{6EC13DCF-6CD1-ABBB-5155-020859119295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62" creationId="{71B5262F-7A77-9039-33AA-175AA9749B56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63" creationId="{7B601577-36A4-3433-F43E-50A863E3558B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64" creationId="{7C9597D8-83A9-D9F3-5C1C-DBB2C59BCF2E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66" creationId="{9F377E2F-CBD4-B8B0-80B2-BAEEE9A22D58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68" creationId="{631AF9A6-6E72-5591-E615-98D9A2C6F5EC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70" creationId="{41F9C3CE-5774-CC59-8A2B-681CD152A6F8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73" creationId="{80200576-32FC-C759-436C-19650E9DD9D5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74" creationId="{B0059A6B-4877-FC58-8CFA-A74C858E8051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76" creationId="{2F489AA9-486B-C1E5-9F6A-BCFA85C387DF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78" creationId="{09665C1B-4858-A80D-644F-436C63015E18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80" creationId="{52D6AD49-9FBC-CAE3-3798-A91903E3405A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83" creationId="{D432020E-0E09-4895-A280-7F497B11338F}"/>
          </ac:spMkLst>
        </pc:spChg>
        <pc:spChg chg="mod">
          <ac:chgData name="Dario Kiramarios" userId="411dae1d74c08034" providerId="LiveId" clId="{C2862988-8130-4AF6-BBC7-0BA98193B8BC}" dt="2022-10-26T11:55:13.653" v="1407"/>
          <ac:spMkLst>
            <pc:docMk/>
            <pc:sldMk cId="2397518094" sldId="258"/>
            <ac:spMk id="184" creationId="{B6F749D9-7BB5-8B46-3548-856E551C0145}"/>
          </ac:spMkLst>
        </pc:spChg>
        <pc:grpChg chg="mod">
          <ac:chgData name="Dario Kiramarios" userId="411dae1d74c08034" providerId="LiveId" clId="{C2862988-8130-4AF6-BBC7-0BA98193B8BC}" dt="2022-10-26T11:01:14.938" v="260" actId="164"/>
          <ac:grpSpMkLst>
            <pc:docMk/>
            <pc:sldMk cId="2397518094" sldId="258"/>
            <ac:grpSpMk id="5" creationId="{75AC6336-63D2-26EF-9138-FD2E727BF830}"/>
          </ac:grpSpMkLst>
        </pc:grpChg>
        <pc:grpChg chg="mod">
          <ac:chgData name="Dario Kiramarios" userId="411dae1d74c08034" providerId="LiveId" clId="{C2862988-8130-4AF6-BBC7-0BA98193B8BC}" dt="2022-10-26T11:50:38.834" v="1273" actId="164"/>
          <ac:grpSpMkLst>
            <pc:docMk/>
            <pc:sldMk cId="2397518094" sldId="258"/>
            <ac:grpSpMk id="10" creationId="{80BDA85F-DD08-186C-BDFE-349710CACCD9}"/>
          </ac:grpSpMkLst>
        </pc:grpChg>
        <pc:grpChg chg="add del mod">
          <ac:chgData name="Dario Kiramarios" userId="411dae1d74c08034" providerId="LiveId" clId="{C2862988-8130-4AF6-BBC7-0BA98193B8BC}" dt="2022-10-26T11:03:43.995" v="296" actId="478"/>
          <ac:grpSpMkLst>
            <pc:docMk/>
            <pc:sldMk cId="2397518094" sldId="258"/>
            <ac:grpSpMk id="11" creationId="{5776FCDC-37DE-F438-EE22-5C4E1756166F}"/>
          </ac:grpSpMkLst>
        </pc:grpChg>
        <pc:grpChg chg="del mod topLvl">
          <ac:chgData name="Dario Kiramarios" userId="411dae1d74c08034" providerId="LiveId" clId="{C2862988-8130-4AF6-BBC7-0BA98193B8BC}" dt="2022-10-26T11:48:07.941" v="1107" actId="478"/>
          <ac:grpSpMkLst>
            <pc:docMk/>
            <pc:sldMk cId="2397518094" sldId="258"/>
            <ac:grpSpMk id="13" creationId="{A0BE3BCF-5B71-5BDC-E03A-9B4658054EB7}"/>
          </ac:grpSpMkLst>
        </pc:grpChg>
        <pc:grpChg chg="add mod ord">
          <ac:chgData name="Dario Kiramarios" userId="411dae1d74c08034" providerId="LiveId" clId="{C2862988-8130-4AF6-BBC7-0BA98193B8BC}" dt="2022-10-26T11:00:50.167" v="251" actId="164"/>
          <ac:grpSpMkLst>
            <pc:docMk/>
            <pc:sldMk cId="2397518094" sldId="258"/>
            <ac:grpSpMk id="18" creationId="{E5429944-6B67-E01F-F2D7-A64A738EFF20}"/>
          </ac:grpSpMkLst>
        </pc:grpChg>
        <pc:grpChg chg="add mod ord">
          <ac:chgData name="Dario Kiramarios" userId="411dae1d74c08034" providerId="LiveId" clId="{C2862988-8130-4AF6-BBC7-0BA98193B8BC}" dt="2022-10-26T11:01:02.856" v="258" actId="164"/>
          <ac:grpSpMkLst>
            <pc:docMk/>
            <pc:sldMk cId="2397518094" sldId="258"/>
            <ac:grpSpMk id="19" creationId="{EA41A524-6F7B-37B7-EFC1-9D3D533195F2}"/>
          </ac:grpSpMkLst>
        </pc:grpChg>
        <pc:grpChg chg="add mod">
          <ac:chgData name="Dario Kiramarios" userId="411dae1d74c08034" providerId="LiveId" clId="{C2862988-8130-4AF6-BBC7-0BA98193B8BC}" dt="2022-10-26T11:50:38.834" v="1273" actId="164"/>
          <ac:grpSpMkLst>
            <pc:docMk/>
            <pc:sldMk cId="2397518094" sldId="258"/>
            <ac:grpSpMk id="20" creationId="{36596F64-D5D0-71F0-A045-B0AD90390ADD}"/>
          </ac:grpSpMkLst>
        </pc:grpChg>
        <pc:grpChg chg="add mod">
          <ac:chgData name="Dario Kiramarios" userId="411dae1d74c08034" providerId="LiveId" clId="{C2862988-8130-4AF6-BBC7-0BA98193B8BC}" dt="2022-10-26T11:50:38.834" v="1273" actId="164"/>
          <ac:grpSpMkLst>
            <pc:docMk/>
            <pc:sldMk cId="2397518094" sldId="258"/>
            <ac:grpSpMk id="21" creationId="{23FE3026-5F4C-8922-0D4D-B781CE4F7EF1}"/>
          </ac:grpSpMkLst>
        </pc:grpChg>
        <pc:grpChg chg="add mod">
          <ac:chgData name="Dario Kiramarios" userId="411dae1d74c08034" providerId="LiveId" clId="{C2862988-8130-4AF6-BBC7-0BA98193B8BC}" dt="2022-10-26T11:48:08.049" v="1108"/>
          <ac:grpSpMkLst>
            <pc:docMk/>
            <pc:sldMk cId="2397518094" sldId="258"/>
            <ac:grpSpMk id="22" creationId="{87569961-26BB-6AF3-4725-457340B1B37C}"/>
          </ac:grpSpMkLst>
        </pc:grpChg>
        <pc:grpChg chg="add mod">
          <ac:chgData name="Dario Kiramarios" userId="411dae1d74c08034" providerId="LiveId" clId="{C2862988-8130-4AF6-BBC7-0BA98193B8BC}" dt="2022-10-26T11:54:56.499" v="1402" actId="164"/>
          <ac:grpSpMkLst>
            <pc:docMk/>
            <pc:sldMk cId="2397518094" sldId="258"/>
            <ac:grpSpMk id="25" creationId="{AABA34A8-3A16-304B-0727-CD976AB427A6}"/>
          </ac:grpSpMkLst>
        </pc:grpChg>
        <pc:grpChg chg="add del mod">
          <ac:chgData name="Dario Kiramarios" userId="411dae1d74c08034" providerId="LiveId" clId="{C2862988-8130-4AF6-BBC7-0BA98193B8BC}" dt="2022-10-26T11:54:25.070" v="1392"/>
          <ac:grpSpMkLst>
            <pc:docMk/>
            <pc:sldMk cId="2397518094" sldId="258"/>
            <ac:grpSpMk id="27" creationId="{5ED8B737-C0B7-C573-8C7A-942B26FA3588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38" creationId="{0A0751F0-5F15-D4F5-E7A7-8B6F240A0F04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39" creationId="{913828F4-208A-AD6A-DCB3-7BB358C14227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40" creationId="{79342D5B-E507-E600-A4A1-26204CB5A88D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41" creationId="{97ABD8AB-AF78-E102-1C15-2A9BB8943CE8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43" creationId="{354E0A14-B49F-97DA-9187-D80718335611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52" creationId="{38B6F305-1A85-B0A2-7891-D028D9669682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56" creationId="{5A1F21A0-22E7-59FC-DC1A-E76B8279E958}"/>
          </ac:grpSpMkLst>
        </pc:grpChg>
        <pc:grpChg chg="mod">
          <ac:chgData name="Dario Kiramarios" userId="411dae1d74c08034" providerId="LiveId" clId="{C2862988-8130-4AF6-BBC7-0BA98193B8BC}" dt="2022-10-26T11:00:43.313" v="249" actId="164"/>
          <ac:grpSpMkLst>
            <pc:docMk/>
            <pc:sldMk cId="2397518094" sldId="258"/>
            <ac:grpSpMk id="57" creationId="{6D357629-379C-A4E9-0B5D-1E4C6562A48D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61" creationId="{A65059B0-2AC7-BED3-6455-857F0EFC4CC8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63" creationId="{B9C79B69-34DB-9FA5-AA08-17446D1461F8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65" creationId="{0CEF7007-EEF0-3AD6-781A-DAE928E62EC9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67" creationId="{19BBB3EB-DA9C-09EC-B86C-8CFFBF308B69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71" creationId="{9DC021DA-D36A-A93A-56F6-32ACCB923ECD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73" creationId="{4E543D82-9D9A-2C13-70DF-293AA6366757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75" creationId="{17CC9E2E-1012-B9AD-B6B9-8A9A6BCD19BB}"/>
          </ac:grpSpMkLst>
        </pc:grpChg>
        <pc:grpChg chg="mod">
          <ac:chgData name="Dario Kiramarios" userId="411dae1d74c08034" providerId="LiveId" clId="{C2862988-8130-4AF6-BBC7-0BA98193B8BC}" dt="2022-10-26T11:54:14.498" v="1389"/>
          <ac:grpSpMkLst>
            <pc:docMk/>
            <pc:sldMk cId="2397518094" sldId="258"/>
            <ac:grpSpMk id="77" creationId="{B246B516-B2E5-CD09-9490-B2ADAD474928}"/>
          </ac:grpSpMkLst>
        </pc:grpChg>
        <pc:grpChg chg="add mod">
          <ac:chgData name="Dario Kiramarios" userId="411dae1d74c08034" providerId="LiveId" clId="{C2862988-8130-4AF6-BBC7-0BA98193B8BC}" dt="2022-10-26T11:54:56.499" v="1402" actId="164"/>
          <ac:grpSpMkLst>
            <pc:docMk/>
            <pc:sldMk cId="2397518094" sldId="258"/>
            <ac:grpSpMk id="81" creationId="{EA92668D-F02F-DCB7-889B-6627A73E0543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82" creationId="{EFF24954-4AF9-513E-73E4-0E4B6B0AA65E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83" creationId="{DB0FBE9D-94E3-7577-092D-4BB342425134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84" creationId="{612DE21B-E686-C9B2-5C49-3AC96F04C08D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85" creationId="{02D73869-90D8-ECFA-9D83-F7F5368A03CA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87" creationId="{2B044565-CAF5-19C5-A072-3C9883558DF7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89" creationId="{FC61D5F2-9A99-BBA0-6CC6-61868488600E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91" creationId="{313087C9-8CC6-751F-FBD8-141C9BA48AA8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95" creationId="{013953A3-9A89-5FFF-AEC0-1D2D9F775B24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97" creationId="{081C156F-B4CE-7228-BE16-DD0FC3420E42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99" creationId="{5237951A-02DE-7E46-B7DB-A56FA50ECEA1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101" creationId="{A80C7866-486B-CB13-A67D-A2EE0EDAED07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105" creationId="{64DB2FAC-163C-DD52-B5B9-414EAEB5318B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107" creationId="{059D0584-361A-8D68-7269-07B0B7DF1C4F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109" creationId="{9E749724-8448-9473-C797-E42717403171}"/>
          </ac:grpSpMkLst>
        </pc:grpChg>
        <pc:grpChg chg="mod">
          <ac:chgData name="Dario Kiramarios" userId="411dae1d74c08034" providerId="LiveId" clId="{C2862988-8130-4AF6-BBC7-0BA98193B8BC}" dt="2022-10-26T11:54:37.154" v="1394"/>
          <ac:grpSpMkLst>
            <pc:docMk/>
            <pc:sldMk cId="2397518094" sldId="258"/>
            <ac:grpSpMk id="111" creationId="{D28A70AD-43A8-380B-4230-E37EBBBFBD00}"/>
          </ac:grpSpMkLst>
        </pc:grpChg>
        <pc:grpChg chg="add mod">
          <ac:chgData name="Dario Kiramarios" userId="411dae1d74c08034" providerId="LiveId" clId="{C2862988-8130-4AF6-BBC7-0BA98193B8BC}" dt="2022-10-26T11:55:26.235" v="1416" actId="1076"/>
          <ac:grpSpMkLst>
            <pc:docMk/>
            <pc:sldMk cId="2397518094" sldId="258"/>
            <ac:grpSpMk id="115" creationId="{21E6F2FA-2AF5-E14B-87E0-2520DB4A0B44}"/>
          </ac:grpSpMkLst>
        </pc:grpChg>
        <pc:grpChg chg="add del mod">
          <ac:chgData name="Dario Kiramarios" userId="411dae1d74c08034" providerId="LiveId" clId="{C2862988-8130-4AF6-BBC7-0BA98193B8BC}" dt="2022-10-26T11:55:23.254" v="1414"/>
          <ac:grpSpMkLst>
            <pc:docMk/>
            <pc:sldMk cId="2397518094" sldId="258"/>
            <ac:grpSpMk id="116" creationId="{66B51965-F975-00BC-5DF8-1ECDE3D5A4EB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17" creationId="{0FF0DF3B-A86B-A139-8871-34461EDA7F53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18" creationId="{F30EC620-61BE-7358-9A44-A7CBF7D9F04D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19" creationId="{BEBDC1CC-12D4-9D7E-04C0-D8F9F6E3B1D3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20" creationId="{A68E78FB-C891-6176-8A05-5B8EC0C8051A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21" creationId="{2ED6F763-D147-73A1-4F10-B1B3E188892A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22" creationId="{7498E8BB-3407-1B89-BA6A-FA6E7557575C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24" creationId="{7D663527-5B7D-219A-8D38-485B0A9233A1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26" creationId="{C50DC7F6-7C08-E83C-2187-72D3E80A796C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28" creationId="{8A96A2F8-063D-A11B-3943-7EBCBED72E13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32" creationId="{3CEA13C2-A928-3337-5A57-9A9A4946D836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34" creationId="{DA02E20B-CEA9-A48A-8375-47ED561299DB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36" creationId="{FCF939B7-AA85-E3DB-A772-2006EA989B1A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38" creationId="{2DD2D88B-C637-8C4F-B310-2F70EFCB8466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42" creationId="{057AF72A-5A2F-7E6C-12A6-9A89F9104AE0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44" creationId="{CD40B992-870E-52EE-B288-4686F93CDF90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46" creationId="{376C531A-88B2-1981-E957-0BC4E3763894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48" creationId="{E907DE39-6FBC-F00F-1E5E-B3A075EB7E7B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52" creationId="{30197407-B5C1-F017-9426-A7101C3E3A02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53" creationId="{F6212DD4-E063-BD27-7B64-DF8C1014D4B6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54" creationId="{4EC57A6D-C466-F9B7-D536-1984048F00A3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55" creationId="{EA3FA63E-4793-7705-50EA-F05274285D77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57" creationId="{24C772F4-F1D9-0714-6544-9FECCBF3D6D1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59" creationId="{254E53ED-1F38-C444-AEC1-39BEC3DCC088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61" creationId="{9B85C64D-062E-7163-55E6-F64CD7B75CC5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65" creationId="{32DE251A-ACEF-54F5-A1DD-216FE22877D8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67" creationId="{5A81DD54-06D0-2094-1D2D-2BF043B38285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69" creationId="{C616F00E-31E7-E1EF-8871-3390CD1A3E5F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71" creationId="{DAA10D5D-C968-74D5-1124-A1C74DC1F7BC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75" creationId="{DBE05A83-1A71-607C-09EE-1BFF524410C9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77" creationId="{6267A9F5-3839-AF9D-42B0-AD40CECEE6E1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79" creationId="{F0D617ED-BA28-F5F8-D615-A391699DE3E5}"/>
          </ac:grpSpMkLst>
        </pc:grpChg>
        <pc:grpChg chg="mod">
          <ac:chgData name="Dario Kiramarios" userId="411dae1d74c08034" providerId="LiveId" clId="{C2862988-8130-4AF6-BBC7-0BA98193B8BC}" dt="2022-10-26T11:55:13.653" v="1407"/>
          <ac:grpSpMkLst>
            <pc:docMk/>
            <pc:sldMk cId="2397518094" sldId="258"/>
            <ac:grpSpMk id="181" creationId="{B3FC07F4-F774-E062-5CD4-8D4F84A6379C}"/>
          </ac:grpSpMkLst>
        </pc:grpChg>
        <pc:picChg chg="mod">
          <ac:chgData name="Dario Kiramarios" userId="411dae1d74c08034" providerId="LiveId" clId="{C2862988-8130-4AF6-BBC7-0BA98193B8BC}" dt="2022-10-26T11:54:14.498" v="1389"/>
          <ac:picMkLst>
            <pc:docMk/>
            <pc:sldMk cId="2397518094" sldId="258"/>
            <ac:picMk id="42" creationId="{8BD124FD-9292-5E55-F6EB-898F499B8D23}"/>
          </ac:picMkLst>
        </pc:picChg>
        <pc:picChg chg="mod">
          <ac:chgData name="Dario Kiramarios" userId="411dae1d74c08034" providerId="LiveId" clId="{C2862988-8130-4AF6-BBC7-0BA98193B8BC}" dt="2022-10-26T11:53:32.039" v="1376" actId="1076"/>
          <ac:picMkLst>
            <pc:docMk/>
            <pc:sldMk cId="2397518094" sldId="258"/>
            <ac:picMk id="53" creationId="{8C80E706-A217-3482-7644-5E9DFD17FF77}"/>
          </ac:picMkLst>
        </pc:picChg>
        <pc:picChg chg="mod">
          <ac:chgData name="Dario Kiramarios" userId="411dae1d74c08034" providerId="LiveId" clId="{C2862988-8130-4AF6-BBC7-0BA98193B8BC}" dt="2022-10-26T11:54:14.498" v="1389"/>
          <ac:picMkLst>
            <pc:docMk/>
            <pc:sldMk cId="2397518094" sldId="258"/>
            <ac:picMk id="68" creationId="{FEC2BF74-9075-0CC0-B778-B1F0FED3B681}"/>
          </ac:picMkLst>
        </pc:picChg>
        <pc:picChg chg="mod">
          <ac:chgData name="Dario Kiramarios" userId="411dae1d74c08034" providerId="LiveId" clId="{C2862988-8130-4AF6-BBC7-0BA98193B8BC}" dt="2022-10-26T11:54:14.498" v="1389"/>
          <ac:picMkLst>
            <pc:docMk/>
            <pc:sldMk cId="2397518094" sldId="258"/>
            <ac:picMk id="78" creationId="{296DD2FA-6BDC-F359-935B-3374A6A1B13A}"/>
          </ac:picMkLst>
        </pc:picChg>
        <pc:picChg chg="mod">
          <ac:chgData name="Dario Kiramarios" userId="411dae1d74c08034" providerId="LiveId" clId="{C2862988-8130-4AF6-BBC7-0BA98193B8BC}" dt="2022-10-26T11:54:37.154" v="1394"/>
          <ac:picMkLst>
            <pc:docMk/>
            <pc:sldMk cId="2397518094" sldId="258"/>
            <ac:picMk id="86" creationId="{26E13C29-9FAF-A96B-6E3C-64E5C1EC4376}"/>
          </ac:picMkLst>
        </pc:picChg>
        <pc:picChg chg="mod">
          <ac:chgData name="Dario Kiramarios" userId="411dae1d74c08034" providerId="LiveId" clId="{C2862988-8130-4AF6-BBC7-0BA98193B8BC}" dt="2022-10-26T11:54:37.154" v="1394"/>
          <ac:picMkLst>
            <pc:docMk/>
            <pc:sldMk cId="2397518094" sldId="258"/>
            <ac:picMk id="102" creationId="{1F0BF444-F59E-CF7F-3BCD-6B8BF20BD086}"/>
          </ac:picMkLst>
        </pc:picChg>
        <pc:picChg chg="mod">
          <ac:chgData name="Dario Kiramarios" userId="411dae1d74c08034" providerId="LiveId" clId="{C2862988-8130-4AF6-BBC7-0BA98193B8BC}" dt="2022-10-26T11:54:37.154" v="1394"/>
          <ac:picMkLst>
            <pc:docMk/>
            <pc:sldMk cId="2397518094" sldId="258"/>
            <ac:picMk id="112" creationId="{68AE0B0F-5061-8F22-8658-1149C566FCDE}"/>
          </ac:picMkLst>
        </pc:picChg>
        <pc:picChg chg="mod">
          <ac:chgData name="Dario Kiramarios" userId="411dae1d74c08034" providerId="LiveId" clId="{C2862988-8130-4AF6-BBC7-0BA98193B8BC}" dt="2022-10-26T11:55:13.653" v="1407"/>
          <ac:picMkLst>
            <pc:docMk/>
            <pc:sldMk cId="2397518094" sldId="258"/>
            <ac:picMk id="123" creationId="{E3027DC3-65F8-F6E9-A83A-3D37790670DE}"/>
          </ac:picMkLst>
        </pc:picChg>
        <pc:picChg chg="mod">
          <ac:chgData name="Dario Kiramarios" userId="411dae1d74c08034" providerId="LiveId" clId="{C2862988-8130-4AF6-BBC7-0BA98193B8BC}" dt="2022-10-26T11:55:13.653" v="1407"/>
          <ac:picMkLst>
            <pc:docMk/>
            <pc:sldMk cId="2397518094" sldId="258"/>
            <ac:picMk id="139" creationId="{E73398FF-D29F-418A-989F-E26F0F913DA2}"/>
          </ac:picMkLst>
        </pc:picChg>
        <pc:picChg chg="mod">
          <ac:chgData name="Dario Kiramarios" userId="411dae1d74c08034" providerId="LiveId" clId="{C2862988-8130-4AF6-BBC7-0BA98193B8BC}" dt="2022-10-26T11:55:13.653" v="1407"/>
          <ac:picMkLst>
            <pc:docMk/>
            <pc:sldMk cId="2397518094" sldId="258"/>
            <ac:picMk id="149" creationId="{40BA6D43-A69A-38FD-056F-6DEF4DBB1BE4}"/>
          </ac:picMkLst>
        </pc:picChg>
        <pc:picChg chg="mod">
          <ac:chgData name="Dario Kiramarios" userId="411dae1d74c08034" providerId="LiveId" clId="{C2862988-8130-4AF6-BBC7-0BA98193B8BC}" dt="2022-10-26T11:55:13.653" v="1407"/>
          <ac:picMkLst>
            <pc:docMk/>
            <pc:sldMk cId="2397518094" sldId="258"/>
            <ac:picMk id="156" creationId="{63038CE6-CFB0-F871-BB27-E453C2934932}"/>
          </ac:picMkLst>
        </pc:picChg>
        <pc:picChg chg="mod">
          <ac:chgData name="Dario Kiramarios" userId="411dae1d74c08034" providerId="LiveId" clId="{C2862988-8130-4AF6-BBC7-0BA98193B8BC}" dt="2022-10-26T11:55:13.653" v="1407"/>
          <ac:picMkLst>
            <pc:docMk/>
            <pc:sldMk cId="2397518094" sldId="258"/>
            <ac:picMk id="172" creationId="{2D9B3F7A-274A-EDD2-8410-2AE15648BA76}"/>
          </ac:picMkLst>
        </pc:picChg>
        <pc:picChg chg="mod">
          <ac:chgData name="Dario Kiramarios" userId="411dae1d74c08034" providerId="LiveId" clId="{C2862988-8130-4AF6-BBC7-0BA98193B8BC}" dt="2022-10-26T11:55:13.653" v="1407"/>
          <ac:picMkLst>
            <pc:docMk/>
            <pc:sldMk cId="2397518094" sldId="258"/>
            <ac:picMk id="182" creationId="{86249AF2-9D28-D66D-2C94-E1362D6146B4}"/>
          </ac:picMkLst>
        </pc:picChg>
        <pc:cxnChg chg="mod">
          <ac:chgData name="Dario Kiramarios" userId="411dae1d74c08034" providerId="LiveId" clId="{C2862988-8130-4AF6-BBC7-0BA98193B8BC}" dt="2022-10-26T10:50:55.502" v="139"/>
          <ac:cxnSpMkLst>
            <pc:docMk/>
            <pc:sldMk cId="2397518094" sldId="258"/>
            <ac:cxnSpMk id="14" creationId="{C672DE2B-4F18-CDA4-763C-316482EBED30}"/>
          </ac:cxnSpMkLst>
        </pc:cxnChg>
        <pc:cxnChg chg="mod">
          <ac:chgData name="Dario Kiramarios" userId="411dae1d74c08034" providerId="LiveId" clId="{C2862988-8130-4AF6-BBC7-0BA98193B8BC}" dt="2022-10-26T11:48:08.049" v="1108"/>
          <ac:cxnSpMkLst>
            <pc:docMk/>
            <pc:sldMk cId="2397518094" sldId="258"/>
            <ac:cxnSpMk id="23" creationId="{10EDD09F-98BA-6EC5-DA5F-067432C147B7}"/>
          </ac:cxnSpMkLst>
        </pc:cxnChg>
      </pc:sldChg>
      <pc:sldChg chg="addSp delSp modSp mod ord setBg addCm">
        <pc:chgData name="Dario Kiramarios" userId="411dae1d74c08034" providerId="LiveId" clId="{C2862988-8130-4AF6-BBC7-0BA98193B8BC}" dt="2022-10-26T12:03:26.432" v="1546" actId="115"/>
        <pc:sldMkLst>
          <pc:docMk/>
          <pc:sldMk cId="1171353968" sldId="259"/>
        </pc:sldMkLst>
        <pc:spChg chg="mod">
          <ac:chgData name="Dario Kiramarios" userId="411dae1d74c08034" providerId="LiveId" clId="{C2862988-8130-4AF6-BBC7-0BA98193B8BC}" dt="2022-10-26T11:03:36.484" v="293" actId="1076"/>
          <ac:spMkLst>
            <pc:docMk/>
            <pc:sldMk cId="1171353968" sldId="259"/>
            <ac:spMk id="2" creationId="{C1EBC217-885A-2F31-1162-F67B11FDE5E3}"/>
          </ac:spMkLst>
        </pc:spChg>
        <pc:spChg chg="mod">
          <ac:chgData name="Dario Kiramarios" userId="411dae1d74c08034" providerId="LiveId" clId="{C2862988-8130-4AF6-BBC7-0BA98193B8BC}" dt="2022-10-26T10:50:35.258" v="135" actId="164"/>
          <ac:spMkLst>
            <pc:docMk/>
            <pc:sldMk cId="1171353968" sldId="259"/>
            <ac:spMk id="5" creationId="{FAC69194-E31F-3133-72E0-AF8B7EFF9C76}"/>
          </ac:spMkLst>
        </pc:spChg>
        <pc:spChg chg="mod">
          <ac:chgData name="Dario Kiramarios" userId="411dae1d74c08034" providerId="LiveId" clId="{C2862988-8130-4AF6-BBC7-0BA98193B8BC}" dt="2022-10-26T11:02:45.672" v="277" actId="164"/>
          <ac:spMkLst>
            <pc:docMk/>
            <pc:sldMk cId="1171353968" sldId="259"/>
            <ac:spMk id="7" creationId="{F6AB9F56-98B8-4FED-1322-31A32762F228}"/>
          </ac:spMkLst>
        </pc:spChg>
        <pc:spChg chg="mod">
          <ac:chgData name="Dario Kiramarios" userId="411dae1d74c08034" providerId="LiveId" clId="{C2862988-8130-4AF6-BBC7-0BA98193B8BC}" dt="2022-10-26T11:04:14.197" v="298" actId="1076"/>
          <ac:spMkLst>
            <pc:docMk/>
            <pc:sldMk cId="1171353968" sldId="259"/>
            <ac:spMk id="8" creationId="{E49E15E7-B02E-0C9D-CE4E-C8E07B5C05CE}"/>
          </ac:spMkLst>
        </pc:spChg>
        <pc:spChg chg="mod">
          <ac:chgData name="Dario Kiramarios" userId="411dae1d74c08034" providerId="LiveId" clId="{C2862988-8130-4AF6-BBC7-0BA98193B8BC}" dt="2022-10-26T10:50:32.033" v="134" actId="164"/>
          <ac:spMkLst>
            <pc:docMk/>
            <pc:sldMk cId="1171353968" sldId="259"/>
            <ac:spMk id="9" creationId="{1BD45E00-5259-2D62-3E03-BCB7B87FC1B5}"/>
          </ac:spMkLst>
        </pc:spChg>
        <pc:spChg chg="mod">
          <ac:chgData name="Dario Kiramarios" userId="411dae1d74c08034" providerId="LiveId" clId="{C2862988-8130-4AF6-BBC7-0BA98193B8BC}" dt="2022-10-26T11:02:06.879" v="265"/>
          <ac:spMkLst>
            <pc:docMk/>
            <pc:sldMk cId="1171353968" sldId="259"/>
            <ac:spMk id="28" creationId="{68F853F5-3D37-4072-372B-3BE3F6739E78}"/>
          </ac:spMkLst>
        </pc:spChg>
        <pc:spChg chg="mod">
          <ac:chgData name="Dario Kiramarios" userId="411dae1d74c08034" providerId="LiveId" clId="{C2862988-8130-4AF6-BBC7-0BA98193B8BC}" dt="2022-10-26T11:02:06.879" v="265"/>
          <ac:spMkLst>
            <pc:docMk/>
            <pc:sldMk cId="1171353968" sldId="259"/>
            <ac:spMk id="31" creationId="{6F9BF656-83DC-AE8B-FED4-E1F62C65CF39}"/>
          </ac:spMkLst>
        </pc:spChg>
        <pc:spChg chg="del mod topLvl">
          <ac:chgData name="Dario Kiramarios" userId="411dae1d74c08034" providerId="LiveId" clId="{C2862988-8130-4AF6-BBC7-0BA98193B8BC}" dt="2022-10-26T11:03:41.620" v="295" actId="478"/>
          <ac:spMkLst>
            <pc:docMk/>
            <pc:sldMk cId="1171353968" sldId="259"/>
            <ac:spMk id="33" creationId="{C741B846-4C7F-6E4C-9F5C-85059A4DD5C8}"/>
          </ac:spMkLst>
        </pc:spChg>
        <pc:spChg chg="mod">
          <ac:chgData name="Dario Kiramarios" userId="411dae1d74c08034" providerId="LiveId" clId="{C2862988-8130-4AF6-BBC7-0BA98193B8BC}" dt="2022-10-26T11:02:15.181" v="272" actId="115"/>
          <ac:spMkLst>
            <pc:docMk/>
            <pc:sldMk cId="1171353968" sldId="259"/>
            <ac:spMk id="36" creationId="{685A8850-CDC0-3DA1-3BE6-79E187714AA3}"/>
          </ac:spMkLst>
        </pc:spChg>
        <pc:spChg chg="mod">
          <ac:chgData name="Dario Kiramarios" userId="411dae1d74c08034" providerId="LiveId" clId="{C2862988-8130-4AF6-BBC7-0BA98193B8BC}" dt="2022-10-26T11:03:27.119" v="289"/>
          <ac:spMkLst>
            <pc:docMk/>
            <pc:sldMk cId="1171353968" sldId="259"/>
            <ac:spMk id="43" creationId="{CCC11094-E116-8E4C-4DF6-55B3065DA2A4}"/>
          </ac:spMkLst>
        </pc:spChg>
        <pc:spChg chg="mod">
          <ac:chgData name="Dario Kiramarios" userId="411dae1d74c08034" providerId="LiveId" clId="{C2862988-8130-4AF6-BBC7-0BA98193B8BC}" dt="2022-10-26T11:03:27.119" v="289"/>
          <ac:spMkLst>
            <pc:docMk/>
            <pc:sldMk cId="1171353968" sldId="259"/>
            <ac:spMk id="44" creationId="{5DB017E4-9CE0-513E-B915-7274C9CB9575}"/>
          </ac:spMkLst>
        </pc:spChg>
        <pc:spChg chg="mod">
          <ac:chgData name="Dario Kiramarios" userId="411dae1d74c08034" providerId="LiveId" clId="{C2862988-8130-4AF6-BBC7-0BA98193B8BC}" dt="2022-10-26T11:03:27.119" v="289"/>
          <ac:spMkLst>
            <pc:docMk/>
            <pc:sldMk cId="1171353968" sldId="259"/>
            <ac:spMk id="45" creationId="{22A014B5-025C-350F-283A-5523168F2E15}"/>
          </ac:spMkLst>
        </pc:spChg>
        <pc:spChg chg="mod">
          <ac:chgData name="Dario Kiramarios" userId="411dae1d74c08034" providerId="LiveId" clId="{C2862988-8130-4AF6-BBC7-0BA98193B8BC}" dt="2022-10-26T11:03:27.119" v="289"/>
          <ac:spMkLst>
            <pc:docMk/>
            <pc:sldMk cId="1171353968" sldId="259"/>
            <ac:spMk id="46" creationId="{F946BE14-99A0-7891-90ED-D5295AC73C33}"/>
          </ac:spMkLst>
        </pc:spChg>
        <pc:spChg chg="mod">
          <ac:chgData name="Dario Kiramarios" userId="411dae1d74c08034" providerId="LiveId" clId="{C2862988-8130-4AF6-BBC7-0BA98193B8BC}" dt="2022-10-26T11:03:27.119" v="289"/>
          <ac:spMkLst>
            <pc:docMk/>
            <pc:sldMk cId="1171353968" sldId="259"/>
            <ac:spMk id="47" creationId="{64C06688-D46A-367A-A682-E72BAD764010}"/>
          </ac:spMkLst>
        </pc:spChg>
        <pc:spChg chg="mod">
          <ac:chgData name="Dario Kiramarios" userId="411dae1d74c08034" providerId="LiveId" clId="{C2862988-8130-4AF6-BBC7-0BA98193B8BC}" dt="2022-10-26T11:03:27.119" v="289"/>
          <ac:spMkLst>
            <pc:docMk/>
            <pc:sldMk cId="1171353968" sldId="259"/>
            <ac:spMk id="48" creationId="{E071CABA-9F6D-C8DA-AAC3-12C0BAF6715B}"/>
          </ac:spMkLst>
        </pc:spChg>
        <pc:spChg chg="mod">
          <ac:chgData name="Dario Kiramarios" userId="411dae1d74c08034" providerId="LiveId" clId="{C2862988-8130-4AF6-BBC7-0BA98193B8BC}" dt="2022-10-26T11:03:30.207" v="291"/>
          <ac:spMkLst>
            <pc:docMk/>
            <pc:sldMk cId="1171353968" sldId="259"/>
            <ac:spMk id="52" creationId="{6AC690AA-69B7-4E0C-A94F-B90F454FB25E}"/>
          </ac:spMkLst>
        </pc:spChg>
        <pc:spChg chg="mod">
          <ac:chgData name="Dario Kiramarios" userId="411dae1d74c08034" providerId="LiveId" clId="{C2862988-8130-4AF6-BBC7-0BA98193B8BC}" dt="2022-10-26T11:03:30.207" v="291"/>
          <ac:spMkLst>
            <pc:docMk/>
            <pc:sldMk cId="1171353968" sldId="259"/>
            <ac:spMk id="53" creationId="{130FAE6F-64BF-549B-D33F-A628375A54BD}"/>
          </ac:spMkLst>
        </pc:spChg>
        <pc:spChg chg="mod">
          <ac:chgData name="Dario Kiramarios" userId="411dae1d74c08034" providerId="LiveId" clId="{C2862988-8130-4AF6-BBC7-0BA98193B8BC}" dt="2022-10-26T11:03:30.207" v="291"/>
          <ac:spMkLst>
            <pc:docMk/>
            <pc:sldMk cId="1171353968" sldId="259"/>
            <ac:spMk id="54" creationId="{37C7EA37-8602-5875-0399-83766E5CDC3C}"/>
          </ac:spMkLst>
        </pc:spChg>
        <pc:spChg chg="mod">
          <ac:chgData name="Dario Kiramarios" userId="411dae1d74c08034" providerId="LiveId" clId="{C2862988-8130-4AF6-BBC7-0BA98193B8BC}" dt="2022-10-26T11:03:30.207" v="291"/>
          <ac:spMkLst>
            <pc:docMk/>
            <pc:sldMk cId="1171353968" sldId="259"/>
            <ac:spMk id="55" creationId="{6CA4C66B-DAF9-6C8B-5DE1-5758CFB94327}"/>
          </ac:spMkLst>
        </pc:spChg>
        <pc:spChg chg="mod">
          <ac:chgData name="Dario Kiramarios" userId="411dae1d74c08034" providerId="LiveId" clId="{C2862988-8130-4AF6-BBC7-0BA98193B8BC}" dt="2022-10-26T11:03:30.207" v="291"/>
          <ac:spMkLst>
            <pc:docMk/>
            <pc:sldMk cId="1171353968" sldId="259"/>
            <ac:spMk id="56" creationId="{3DEE7A67-9B68-133B-0FA1-2FE56DCF7E51}"/>
          </ac:spMkLst>
        </pc:spChg>
        <pc:spChg chg="mod">
          <ac:chgData name="Dario Kiramarios" userId="411dae1d74c08034" providerId="LiveId" clId="{C2862988-8130-4AF6-BBC7-0BA98193B8BC}" dt="2022-10-26T11:03:30.207" v="291"/>
          <ac:spMkLst>
            <pc:docMk/>
            <pc:sldMk cId="1171353968" sldId="259"/>
            <ac:spMk id="57" creationId="{0BCA994D-17B5-6DD0-2408-F01465E99598}"/>
          </ac:spMkLst>
        </pc:spChg>
        <pc:spChg chg="mod">
          <ac:chgData name="Dario Kiramarios" userId="411dae1d74c08034" providerId="LiveId" clId="{C2862988-8130-4AF6-BBC7-0BA98193B8BC}" dt="2022-10-26T12:03:26.432" v="1546" actId="115"/>
          <ac:spMkLst>
            <pc:docMk/>
            <pc:sldMk cId="1171353968" sldId="259"/>
            <ac:spMk id="60" creationId="{DC0357A9-6049-2BCF-0B0A-6274282F60BA}"/>
          </ac:spMkLst>
        </pc:spChg>
        <pc:grpChg chg="mod">
          <ac:chgData name="Dario Kiramarios" userId="411dae1d74c08034" providerId="LiveId" clId="{C2862988-8130-4AF6-BBC7-0BA98193B8BC}" dt="2022-10-26T11:04:43.145" v="305" actId="1076"/>
          <ac:grpSpMkLst>
            <pc:docMk/>
            <pc:sldMk cId="1171353968" sldId="259"/>
            <ac:grpSpMk id="10" creationId="{D241F29B-5D8E-FC3D-B40F-E9CFD7522062}"/>
          </ac:grpSpMkLst>
        </pc:grpChg>
        <pc:grpChg chg="mod">
          <ac:chgData name="Dario Kiramarios" userId="411dae1d74c08034" providerId="LiveId" clId="{C2862988-8130-4AF6-BBC7-0BA98193B8BC}" dt="2022-10-26T11:04:48.858" v="306" actId="1076"/>
          <ac:grpSpMkLst>
            <pc:docMk/>
            <pc:sldMk cId="1171353968" sldId="259"/>
            <ac:grpSpMk id="11" creationId="{6A22404B-EF5A-5E0E-CFDA-741A6C08BEA9}"/>
          </ac:grpSpMkLst>
        </pc:grpChg>
        <pc:grpChg chg="add mod">
          <ac:chgData name="Dario Kiramarios" userId="411dae1d74c08034" providerId="LiveId" clId="{C2862988-8130-4AF6-BBC7-0BA98193B8BC}" dt="2022-10-26T10:50:35.258" v="135" actId="164"/>
          <ac:grpSpMkLst>
            <pc:docMk/>
            <pc:sldMk cId="1171353968" sldId="259"/>
            <ac:grpSpMk id="12" creationId="{E9F4EECA-D755-9FCC-C236-08EBAD301302}"/>
          </ac:grpSpMkLst>
        </pc:grpChg>
        <pc:grpChg chg="add del mod">
          <ac:chgData name="Dario Kiramarios" userId="411dae1d74c08034" providerId="LiveId" clId="{C2862988-8130-4AF6-BBC7-0BA98193B8BC}" dt="2022-10-26T11:02:08.547" v="267" actId="478"/>
          <ac:grpSpMkLst>
            <pc:docMk/>
            <pc:sldMk cId="1171353968" sldId="259"/>
            <ac:grpSpMk id="16" creationId="{2BF67770-B5C4-26E5-732C-4432DA648D9A}"/>
          </ac:grpSpMkLst>
        </pc:grpChg>
        <pc:grpChg chg="mod">
          <ac:chgData name="Dario Kiramarios" userId="411dae1d74c08034" providerId="LiveId" clId="{C2862988-8130-4AF6-BBC7-0BA98193B8BC}" dt="2022-10-26T11:03:26.405" v="288" actId="164"/>
          <ac:grpSpMkLst>
            <pc:docMk/>
            <pc:sldMk cId="1171353968" sldId="259"/>
            <ac:grpSpMk id="20" creationId="{F6C1F223-BAB1-FB25-2E16-E803553D8C47}"/>
          </ac:grpSpMkLst>
        </pc:grpChg>
        <pc:grpChg chg="add del mod">
          <ac:chgData name="Dario Kiramarios" userId="411dae1d74c08034" providerId="LiveId" clId="{C2862988-8130-4AF6-BBC7-0BA98193B8BC}" dt="2022-10-26T11:02:07.805" v="266"/>
          <ac:grpSpMkLst>
            <pc:docMk/>
            <pc:sldMk cId="1171353968" sldId="259"/>
            <ac:grpSpMk id="22" creationId="{E8A726D4-7D88-EB16-9007-4CFCE6151FE6}"/>
          </ac:grpSpMkLst>
        </pc:grpChg>
        <pc:grpChg chg="mod">
          <ac:chgData name="Dario Kiramarios" userId="411dae1d74c08034" providerId="LiveId" clId="{C2862988-8130-4AF6-BBC7-0BA98193B8BC}" dt="2022-10-26T11:03:26.405" v="288" actId="164"/>
          <ac:grpSpMkLst>
            <pc:docMk/>
            <pc:sldMk cId="1171353968" sldId="259"/>
            <ac:grpSpMk id="24" creationId="{186321D8-EEBB-1458-A9F0-CC376572655A}"/>
          </ac:grpSpMkLst>
        </pc:grpChg>
        <pc:grpChg chg="mod">
          <ac:chgData name="Dario Kiramarios" userId="411dae1d74c08034" providerId="LiveId" clId="{C2862988-8130-4AF6-BBC7-0BA98193B8BC}" dt="2022-10-26T11:02:06.879" v="265"/>
          <ac:grpSpMkLst>
            <pc:docMk/>
            <pc:sldMk cId="1171353968" sldId="259"/>
            <ac:grpSpMk id="29" creationId="{B7752D71-D628-A083-AFBD-8D664831D058}"/>
          </ac:grpSpMkLst>
        </pc:grpChg>
        <pc:grpChg chg="add del mod">
          <ac:chgData name="Dario Kiramarios" userId="411dae1d74c08034" providerId="LiveId" clId="{C2862988-8130-4AF6-BBC7-0BA98193B8BC}" dt="2022-10-26T11:03:41.620" v="295" actId="478"/>
          <ac:grpSpMkLst>
            <pc:docMk/>
            <pc:sldMk cId="1171353968" sldId="259"/>
            <ac:grpSpMk id="32" creationId="{D9A0ACA3-6CE1-64F1-35D0-383F6C270622}"/>
          </ac:grpSpMkLst>
        </pc:grpChg>
        <pc:grpChg chg="del mod topLvl">
          <ac:chgData name="Dario Kiramarios" userId="411dae1d74c08034" providerId="LiveId" clId="{C2862988-8130-4AF6-BBC7-0BA98193B8BC}" dt="2022-10-26T12:03:16.238" v="1541" actId="478"/>
          <ac:grpSpMkLst>
            <pc:docMk/>
            <pc:sldMk cId="1171353968" sldId="259"/>
            <ac:grpSpMk id="34" creationId="{4E36DE07-A707-D3EF-9D52-939942D1F080}"/>
          </ac:grpSpMkLst>
        </pc:grpChg>
        <pc:grpChg chg="add mod">
          <ac:chgData name="Dario Kiramarios" userId="411dae1d74c08034" providerId="LiveId" clId="{C2862988-8130-4AF6-BBC7-0BA98193B8BC}" dt="2022-10-26T11:04:39.594" v="304" actId="1076"/>
          <ac:grpSpMkLst>
            <pc:docMk/>
            <pc:sldMk cId="1171353968" sldId="259"/>
            <ac:grpSpMk id="37" creationId="{50283605-5585-9873-48C9-25EA9AEC2818}"/>
          </ac:grpSpMkLst>
        </pc:grpChg>
        <pc:grpChg chg="add del mod">
          <ac:chgData name="Dario Kiramarios" userId="411dae1d74c08034" providerId="LiveId" clId="{C2862988-8130-4AF6-BBC7-0BA98193B8BC}" dt="2022-10-26T11:03:07.299" v="282" actId="478"/>
          <ac:grpSpMkLst>
            <pc:docMk/>
            <pc:sldMk cId="1171353968" sldId="259"/>
            <ac:grpSpMk id="38" creationId="{5CDE3C55-9D02-6355-4E2C-A709FB397C53}"/>
          </ac:grpSpMkLst>
        </pc:grpChg>
        <pc:grpChg chg="add mod">
          <ac:chgData name="Dario Kiramarios" userId="411dae1d74c08034" providerId="LiveId" clId="{C2862988-8130-4AF6-BBC7-0BA98193B8BC}" dt="2022-10-26T11:03:26.405" v="288" actId="164"/>
          <ac:grpSpMkLst>
            <pc:docMk/>
            <pc:sldMk cId="1171353968" sldId="259"/>
            <ac:grpSpMk id="39" creationId="{BEDED85C-E3BB-0A82-B5EE-78387F326D86}"/>
          </ac:grpSpMkLst>
        </pc:grpChg>
        <pc:grpChg chg="add mod">
          <ac:chgData name="Dario Kiramarios" userId="411dae1d74c08034" providerId="LiveId" clId="{C2862988-8130-4AF6-BBC7-0BA98193B8BC}" dt="2022-10-26T11:03:29.575" v="290" actId="1076"/>
          <ac:grpSpMkLst>
            <pc:docMk/>
            <pc:sldMk cId="1171353968" sldId="259"/>
            <ac:grpSpMk id="40" creationId="{2E5F2C8C-BD63-5F0F-EFFC-A628F5C957B4}"/>
          </ac:grpSpMkLst>
        </pc:grpChg>
        <pc:grpChg chg="mod">
          <ac:chgData name="Dario Kiramarios" userId="411dae1d74c08034" providerId="LiveId" clId="{C2862988-8130-4AF6-BBC7-0BA98193B8BC}" dt="2022-10-26T11:03:27.119" v="289"/>
          <ac:grpSpMkLst>
            <pc:docMk/>
            <pc:sldMk cId="1171353968" sldId="259"/>
            <ac:grpSpMk id="41" creationId="{C252BE18-FDD3-836E-9DD7-7955C7A452DA}"/>
          </ac:grpSpMkLst>
        </pc:grpChg>
        <pc:grpChg chg="mod">
          <ac:chgData name="Dario Kiramarios" userId="411dae1d74c08034" providerId="LiveId" clId="{C2862988-8130-4AF6-BBC7-0BA98193B8BC}" dt="2022-10-26T11:03:27.119" v="289"/>
          <ac:grpSpMkLst>
            <pc:docMk/>
            <pc:sldMk cId="1171353968" sldId="259"/>
            <ac:grpSpMk id="42" creationId="{950BB459-666B-9B7D-4349-3886E7B15C2E}"/>
          </ac:grpSpMkLst>
        </pc:grpChg>
        <pc:grpChg chg="add mod">
          <ac:chgData name="Dario Kiramarios" userId="411dae1d74c08034" providerId="LiveId" clId="{C2862988-8130-4AF6-BBC7-0BA98193B8BC}" dt="2022-10-26T11:03:33.374" v="292" actId="1076"/>
          <ac:grpSpMkLst>
            <pc:docMk/>
            <pc:sldMk cId="1171353968" sldId="259"/>
            <ac:grpSpMk id="49" creationId="{4CC08503-31E0-0827-2EC0-02291E3CE5F7}"/>
          </ac:grpSpMkLst>
        </pc:grpChg>
        <pc:grpChg chg="mod">
          <ac:chgData name="Dario Kiramarios" userId="411dae1d74c08034" providerId="LiveId" clId="{C2862988-8130-4AF6-BBC7-0BA98193B8BC}" dt="2022-10-26T11:03:30.207" v="291"/>
          <ac:grpSpMkLst>
            <pc:docMk/>
            <pc:sldMk cId="1171353968" sldId="259"/>
            <ac:grpSpMk id="50" creationId="{EADA101C-E5F0-AF38-1A18-27CB89701C0E}"/>
          </ac:grpSpMkLst>
        </pc:grpChg>
        <pc:grpChg chg="mod">
          <ac:chgData name="Dario Kiramarios" userId="411dae1d74c08034" providerId="LiveId" clId="{C2862988-8130-4AF6-BBC7-0BA98193B8BC}" dt="2022-10-26T11:03:30.207" v="291"/>
          <ac:grpSpMkLst>
            <pc:docMk/>
            <pc:sldMk cId="1171353968" sldId="259"/>
            <ac:grpSpMk id="51" creationId="{D1208A58-2707-7CC1-7C68-A3EB57E39BA4}"/>
          </ac:grpSpMkLst>
        </pc:grpChg>
        <pc:grpChg chg="add mod">
          <ac:chgData name="Dario Kiramarios" userId="411dae1d74c08034" providerId="LiveId" clId="{C2862988-8130-4AF6-BBC7-0BA98193B8BC}" dt="2022-10-26T12:03:16.394" v="1542"/>
          <ac:grpSpMkLst>
            <pc:docMk/>
            <pc:sldMk cId="1171353968" sldId="259"/>
            <ac:grpSpMk id="58" creationId="{6169273C-2CE3-B33D-8BF6-FD4ADAEBB01C}"/>
          </ac:grpSpMkLst>
        </pc:grpChg>
        <pc:picChg chg="mod">
          <ac:chgData name="Dario Kiramarios" userId="411dae1d74c08034" providerId="LiveId" clId="{C2862988-8130-4AF6-BBC7-0BA98193B8BC}" dt="2022-10-26T11:02:43.112" v="276" actId="164"/>
          <ac:picMkLst>
            <pc:docMk/>
            <pc:sldMk cId="1171353968" sldId="259"/>
            <ac:picMk id="21" creationId="{7BA9BE4A-FDF8-95D9-36E4-7D20C3BB0774}"/>
          </ac:picMkLst>
        </pc:picChg>
        <pc:picChg chg="mod">
          <ac:chgData name="Dario Kiramarios" userId="411dae1d74c08034" providerId="LiveId" clId="{C2862988-8130-4AF6-BBC7-0BA98193B8BC}" dt="2022-10-26T11:02:45.672" v="277" actId="164"/>
          <ac:picMkLst>
            <pc:docMk/>
            <pc:sldMk cId="1171353968" sldId="259"/>
            <ac:picMk id="23" creationId="{595E8614-5DC3-46F6-685F-A930C0AEA048}"/>
          </ac:picMkLst>
        </pc:picChg>
        <pc:cxnChg chg="mod">
          <ac:chgData name="Dario Kiramarios" userId="411dae1d74c08034" providerId="LiveId" clId="{C2862988-8130-4AF6-BBC7-0BA98193B8BC}" dt="2022-10-26T10:50:32.033" v="134" actId="164"/>
          <ac:cxnSpMkLst>
            <pc:docMk/>
            <pc:sldMk cId="1171353968" sldId="259"/>
            <ac:cxnSpMk id="6" creationId="{A4D09E6E-CC6D-E196-64AB-6F4C079007F2}"/>
          </ac:cxnSpMkLst>
        </pc:cxnChg>
        <pc:cxnChg chg="mod">
          <ac:chgData name="Dario Kiramarios" userId="411dae1d74c08034" providerId="LiveId" clId="{C2862988-8130-4AF6-BBC7-0BA98193B8BC}" dt="2022-10-26T11:02:06.879" v="265"/>
          <ac:cxnSpMkLst>
            <pc:docMk/>
            <pc:sldMk cId="1171353968" sldId="259"/>
            <ac:cxnSpMk id="30" creationId="{E9AAC725-A291-C930-36A9-2EFABBDB4301}"/>
          </ac:cxnSpMkLst>
        </pc:cxnChg>
        <pc:cxnChg chg="mod">
          <ac:chgData name="Dario Kiramarios" userId="411dae1d74c08034" providerId="LiveId" clId="{C2862988-8130-4AF6-BBC7-0BA98193B8BC}" dt="2022-10-26T11:02:09.247" v="268"/>
          <ac:cxnSpMkLst>
            <pc:docMk/>
            <pc:sldMk cId="1171353968" sldId="259"/>
            <ac:cxnSpMk id="35" creationId="{992425EB-021D-12C2-8CED-E94F98EBB073}"/>
          </ac:cxnSpMkLst>
        </pc:cxnChg>
        <pc:cxnChg chg="mod">
          <ac:chgData name="Dario Kiramarios" userId="411dae1d74c08034" providerId="LiveId" clId="{C2862988-8130-4AF6-BBC7-0BA98193B8BC}" dt="2022-10-26T12:03:16.394" v="1542"/>
          <ac:cxnSpMkLst>
            <pc:docMk/>
            <pc:sldMk cId="1171353968" sldId="259"/>
            <ac:cxnSpMk id="59" creationId="{C657E80D-6FEF-2480-25F4-242096FF8EAB}"/>
          </ac:cxnSpMkLst>
        </pc:cxnChg>
      </pc:sldChg>
      <pc:sldChg chg="del">
        <pc:chgData name="Dario Kiramarios" userId="411dae1d74c08034" providerId="LiveId" clId="{C2862988-8130-4AF6-BBC7-0BA98193B8BC}" dt="2022-10-26T10:43:53.712" v="9" actId="47"/>
        <pc:sldMkLst>
          <pc:docMk/>
          <pc:sldMk cId="2213453169" sldId="260"/>
        </pc:sldMkLst>
      </pc:sldChg>
      <pc:sldChg chg="addSp delSp modSp mod setBg addCm">
        <pc:chgData name="Dario Kiramarios" userId="411dae1d74c08034" providerId="LiveId" clId="{C2862988-8130-4AF6-BBC7-0BA98193B8BC}" dt="2022-10-26T11:49:29.333" v="1183" actId="20577"/>
        <pc:sldMkLst>
          <pc:docMk/>
          <pc:sldMk cId="2637586686" sldId="261"/>
        </pc:sldMkLst>
        <pc:spChg chg="mod">
          <ac:chgData name="Dario Kiramarios" userId="411dae1d74c08034" providerId="LiveId" clId="{C2862988-8130-4AF6-BBC7-0BA98193B8BC}" dt="2022-10-26T11:08:28.022" v="348" actId="1076"/>
          <ac:spMkLst>
            <pc:docMk/>
            <pc:sldMk cId="2637586686" sldId="261"/>
            <ac:spMk id="2" creationId="{1E6DCC45-D620-4630-E0C2-CA3255E1379A}"/>
          </ac:spMkLst>
        </pc:spChg>
        <pc:spChg chg="mod">
          <ac:chgData name="Dario Kiramarios" userId="411dae1d74c08034" providerId="LiveId" clId="{C2862988-8130-4AF6-BBC7-0BA98193B8BC}" dt="2022-10-26T11:08:36.061" v="350" actId="1076"/>
          <ac:spMkLst>
            <pc:docMk/>
            <pc:sldMk cId="2637586686" sldId="261"/>
            <ac:spMk id="4" creationId="{17CB43CE-EA6F-2853-8B3F-080B48A1D1E7}"/>
          </ac:spMkLst>
        </pc:spChg>
        <pc:spChg chg="mod">
          <ac:chgData name="Dario Kiramarios" userId="411dae1d74c08034" providerId="LiveId" clId="{C2862988-8130-4AF6-BBC7-0BA98193B8BC}" dt="2022-10-26T10:50:36.673" v="136"/>
          <ac:spMkLst>
            <pc:docMk/>
            <pc:sldMk cId="2637586686" sldId="261"/>
            <ac:spMk id="11" creationId="{48C16E15-4F75-C4B0-071B-310A325CAE9C}"/>
          </ac:spMkLst>
        </pc:spChg>
        <pc:spChg chg="mod">
          <ac:chgData name="Dario Kiramarios" userId="411dae1d74c08034" providerId="LiveId" clId="{C2862988-8130-4AF6-BBC7-0BA98193B8BC}" dt="2022-10-26T10:50:36.673" v="136"/>
          <ac:spMkLst>
            <pc:docMk/>
            <pc:sldMk cId="2637586686" sldId="261"/>
            <ac:spMk id="14" creationId="{8AFD9F43-C71C-D796-D10B-631D43F1F082}"/>
          </ac:spMkLst>
        </pc:spChg>
        <pc:spChg chg="mod">
          <ac:chgData name="Dario Kiramarios" userId="411dae1d74c08034" providerId="LiveId" clId="{C2862988-8130-4AF6-BBC7-0BA98193B8BC}" dt="2022-10-26T10:44:31.414" v="27" actId="14100"/>
          <ac:spMkLst>
            <pc:docMk/>
            <pc:sldMk cId="2637586686" sldId="261"/>
            <ac:spMk id="16" creationId="{49430CAC-F5D9-6DA9-1F87-9D947A29C737}"/>
          </ac:spMkLst>
        </pc:spChg>
        <pc:spChg chg="mod">
          <ac:chgData name="Dario Kiramarios" userId="411dae1d74c08034" providerId="LiveId" clId="{C2862988-8130-4AF6-BBC7-0BA98193B8BC}" dt="2022-10-26T11:16:34.942" v="454" actId="115"/>
          <ac:spMkLst>
            <pc:docMk/>
            <pc:sldMk cId="2637586686" sldId="261"/>
            <ac:spMk id="22" creationId="{E22F3C21-BF19-396D-B635-30C739AF46A2}"/>
          </ac:spMkLst>
        </pc:spChg>
        <pc:spChg chg="mod">
          <ac:chgData name="Dario Kiramarios" userId="411dae1d74c08034" providerId="LiveId" clId="{C2862988-8130-4AF6-BBC7-0BA98193B8BC}" dt="2022-10-26T11:49:29.333" v="1183" actId="20577"/>
          <ac:spMkLst>
            <pc:docMk/>
            <pc:sldMk cId="2637586686" sldId="261"/>
            <ac:spMk id="28" creationId="{C9B346BB-5F49-F378-BE49-15E42EE0BB01}"/>
          </ac:spMkLst>
        </pc:spChg>
        <pc:grpChg chg="add del mod">
          <ac:chgData name="Dario Kiramarios" userId="411dae1d74c08034" providerId="LiveId" clId="{C2862988-8130-4AF6-BBC7-0BA98193B8BC}" dt="2022-10-26T11:08:09.515" v="341" actId="478"/>
          <ac:grpSpMkLst>
            <pc:docMk/>
            <pc:sldMk cId="2637586686" sldId="261"/>
            <ac:grpSpMk id="5" creationId="{71AF8B97-0F95-FB50-D69C-9AB62D967AEE}"/>
          </ac:grpSpMkLst>
        </pc:grpChg>
        <pc:grpChg chg="mod">
          <ac:chgData name="Dario Kiramarios" userId="411dae1d74c08034" providerId="LiveId" clId="{C2862988-8130-4AF6-BBC7-0BA98193B8BC}" dt="2022-10-26T10:50:36.673" v="136"/>
          <ac:grpSpMkLst>
            <pc:docMk/>
            <pc:sldMk cId="2637586686" sldId="261"/>
            <ac:grpSpMk id="12" creationId="{9A49B3C5-7AE2-6385-4E28-A7E14E9012FD}"/>
          </ac:grpSpMkLst>
        </pc:grpChg>
        <pc:grpChg chg="add del mod">
          <ac:chgData name="Dario Kiramarios" userId="411dae1d74c08034" providerId="LiveId" clId="{C2862988-8130-4AF6-BBC7-0BA98193B8BC}" dt="2022-10-26T11:28:13.716" v="715" actId="478"/>
          <ac:grpSpMkLst>
            <pc:docMk/>
            <pc:sldMk cId="2637586686" sldId="261"/>
            <ac:grpSpMk id="17" creationId="{DC406008-B41D-94B1-B800-2C11F968E43C}"/>
          </ac:grpSpMkLst>
        </pc:grpChg>
        <pc:grpChg chg="add mod">
          <ac:chgData name="Dario Kiramarios" userId="411dae1d74c08034" providerId="LiveId" clId="{C2862988-8130-4AF6-BBC7-0BA98193B8BC}" dt="2022-10-26T11:28:23.279" v="718"/>
          <ac:grpSpMkLst>
            <pc:docMk/>
            <pc:sldMk cId="2637586686" sldId="261"/>
            <ac:grpSpMk id="26" creationId="{254EBB5B-1E15-BF4E-3DC2-CC0EA59B189A}"/>
          </ac:grpSpMkLst>
        </pc:grpChg>
        <pc:cxnChg chg="mod">
          <ac:chgData name="Dario Kiramarios" userId="411dae1d74c08034" providerId="LiveId" clId="{C2862988-8130-4AF6-BBC7-0BA98193B8BC}" dt="2022-10-26T10:50:36.673" v="136"/>
          <ac:cxnSpMkLst>
            <pc:docMk/>
            <pc:sldMk cId="2637586686" sldId="261"/>
            <ac:cxnSpMk id="13" creationId="{E0FF9E24-4DE4-015C-E4BA-E685137C4E9B}"/>
          </ac:cxnSpMkLst>
        </pc:cxnChg>
        <pc:cxnChg chg="mod">
          <ac:chgData name="Dario Kiramarios" userId="411dae1d74c08034" providerId="LiveId" clId="{C2862988-8130-4AF6-BBC7-0BA98193B8BC}" dt="2022-10-26T11:08:09.719" v="342"/>
          <ac:cxnSpMkLst>
            <pc:docMk/>
            <pc:sldMk cId="2637586686" sldId="261"/>
            <ac:cxnSpMk id="18" creationId="{CACA46EF-15E4-8863-00F1-4D3A1B474BE3}"/>
          </ac:cxnSpMkLst>
        </pc:cxnChg>
        <pc:cxnChg chg="add del mod">
          <ac:chgData name="Dario Kiramarios" userId="411dae1d74c08034" providerId="LiveId" clId="{C2862988-8130-4AF6-BBC7-0BA98193B8BC}" dt="2022-10-26T11:28:23.164" v="717" actId="478"/>
          <ac:cxnSpMkLst>
            <pc:docMk/>
            <pc:sldMk cId="2637586686" sldId="261"/>
            <ac:cxnSpMk id="24" creationId="{94C25E44-83DF-991E-A3B1-146D3192C2A4}"/>
          </ac:cxnSpMkLst>
        </pc:cxnChg>
        <pc:cxnChg chg="mod">
          <ac:chgData name="Dario Kiramarios" userId="411dae1d74c08034" providerId="LiveId" clId="{C2862988-8130-4AF6-BBC7-0BA98193B8BC}" dt="2022-10-26T11:28:23.279" v="718"/>
          <ac:cxnSpMkLst>
            <pc:docMk/>
            <pc:sldMk cId="2637586686" sldId="261"/>
            <ac:cxnSpMk id="27" creationId="{E5018720-AC45-35A7-E52C-6C972E588B9D}"/>
          </ac:cxnSpMkLst>
        </pc:cxnChg>
      </pc:sldChg>
      <pc:sldChg chg="addSp delSp modSp mod ord setBg">
        <pc:chgData name="Dario Kiramarios" userId="411dae1d74c08034" providerId="LiveId" clId="{C2862988-8130-4AF6-BBC7-0BA98193B8BC}" dt="2022-10-26T12:09:12.617" v="1720" actId="1076"/>
        <pc:sldMkLst>
          <pc:docMk/>
          <pc:sldMk cId="1363965390" sldId="262"/>
        </pc:sldMkLst>
        <pc:spChg chg="mod">
          <ac:chgData name="Dario Kiramarios" userId="411dae1d74c08034" providerId="LiveId" clId="{C2862988-8130-4AF6-BBC7-0BA98193B8BC}" dt="2022-10-26T12:08:59.856" v="1716" actId="14100"/>
          <ac:spMkLst>
            <pc:docMk/>
            <pc:sldMk cId="1363965390" sldId="262"/>
            <ac:spMk id="3" creationId="{149EF725-D25A-E5F4-35C9-61490BD420C7}"/>
          </ac:spMkLst>
        </pc:spChg>
        <pc:spChg chg="del">
          <ac:chgData name="Dario Kiramarios" userId="411dae1d74c08034" providerId="LiveId" clId="{C2862988-8130-4AF6-BBC7-0BA98193B8BC}" dt="2022-10-26T12:08:41.575" v="1711" actId="478"/>
          <ac:spMkLst>
            <pc:docMk/>
            <pc:sldMk cId="1363965390" sldId="262"/>
            <ac:spMk id="4" creationId="{17CB43CE-EA6F-2853-8B3F-080B48A1D1E7}"/>
          </ac:spMkLst>
        </pc:spChg>
        <pc:spChg chg="mod">
          <ac:chgData name="Dario Kiramarios" userId="411dae1d74c08034" providerId="LiveId" clId="{C2862988-8130-4AF6-BBC7-0BA98193B8BC}" dt="2022-10-26T12:09:08.554" v="1719"/>
          <ac:spMkLst>
            <pc:docMk/>
            <pc:sldMk cId="1363965390" sldId="262"/>
            <ac:spMk id="10" creationId="{5B8AEAB0-D99E-20AD-A6F0-66286010D01F}"/>
          </ac:spMkLst>
        </pc:spChg>
        <pc:spChg chg="del">
          <ac:chgData name="Dario Kiramarios" userId="411dae1d74c08034" providerId="LiveId" clId="{C2862988-8130-4AF6-BBC7-0BA98193B8BC}" dt="2022-10-26T12:08:43.070" v="1712" actId="478"/>
          <ac:spMkLst>
            <pc:docMk/>
            <pc:sldMk cId="1363965390" sldId="262"/>
            <ac:spMk id="20" creationId="{A36C7979-1A47-4299-2AF3-4BC55F00171D}"/>
          </ac:spMkLst>
        </pc:spChg>
        <pc:spChg chg="mod">
          <ac:chgData name="Dario Kiramarios" userId="411dae1d74c08034" providerId="LiveId" clId="{C2862988-8130-4AF6-BBC7-0BA98193B8BC}" dt="2022-10-26T12:09:05.095" v="1718" actId="14100"/>
          <ac:spMkLst>
            <pc:docMk/>
            <pc:sldMk cId="1363965390" sldId="262"/>
            <ac:spMk id="23" creationId="{698C4576-8DC0-D983-79E0-2FAF3F73357A}"/>
          </ac:spMkLst>
        </pc:spChg>
        <pc:grpChg chg="add mod">
          <ac:chgData name="Dario Kiramarios" userId="411dae1d74c08034" providerId="LiveId" clId="{C2862988-8130-4AF6-BBC7-0BA98193B8BC}" dt="2022-10-26T12:09:02.605" v="1717" actId="14100"/>
          <ac:grpSpMkLst>
            <pc:docMk/>
            <pc:sldMk cId="1363965390" sldId="262"/>
            <ac:grpSpMk id="6" creationId="{8FAF0D5E-2AAD-BDC7-0080-A124EB1555AC}"/>
          </ac:grpSpMkLst>
        </pc:grpChg>
        <pc:grpChg chg="add mod">
          <ac:chgData name="Dario Kiramarios" userId="411dae1d74c08034" providerId="LiveId" clId="{C2862988-8130-4AF6-BBC7-0BA98193B8BC}" dt="2022-10-26T12:09:12.617" v="1720" actId="1076"/>
          <ac:grpSpMkLst>
            <pc:docMk/>
            <pc:sldMk cId="1363965390" sldId="262"/>
            <ac:grpSpMk id="7" creationId="{E3BAD97B-230F-9FD2-B939-827AD36BC14B}"/>
          </ac:grpSpMkLst>
        </pc:grpChg>
        <pc:grpChg chg="del">
          <ac:chgData name="Dario Kiramarios" userId="411dae1d74c08034" providerId="LiveId" clId="{C2862988-8130-4AF6-BBC7-0BA98193B8BC}" dt="2022-10-26T12:08:43.391" v="1713" actId="478"/>
          <ac:grpSpMkLst>
            <pc:docMk/>
            <pc:sldMk cId="1363965390" sldId="262"/>
            <ac:grpSpMk id="22" creationId="{A912B44F-8431-A7E6-2377-C9C95EACF800}"/>
          </ac:grpSpMkLst>
        </pc:grpChg>
        <pc:grpChg chg="mod">
          <ac:chgData name="Dario Kiramarios" userId="411dae1d74c08034" providerId="LiveId" clId="{C2862988-8130-4AF6-BBC7-0BA98193B8BC}" dt="2022-10-26T12:08:51.471" v="1714" actId="164"/>
          <ac:grpSpMkLst>
            <pc:docMk/>
            <pc:sldMk cId="1363965390" sldId="262"/>
            <ac:grpSpMk id="59" creationId="{58F69D24-BCE2-7294-9BC6-B4132F7A789D}"/>
          </ac:grpSpMkLst>
        </pc:grpChg>
        <pc:grpChg chg="mod">
          <ac:chgData name="Dario Kiramarios" userId="411dae1d74c08034" providerId="LiveId" clId="{C2862988-8130-4AF6-BBC7-0BA98193B8BC}" dt="2022-10-26T12:08:51.471" v="1714" actId="164"/>
          <ac:grpSpMkLst>
            <pc:docMk/>
            <pc:sldMk cId="1363965390" sldId="262"/>
            <ac:grpSpMk id="64" creationId="{085CF791-0E29-F1F4-4AE2-C4E05A90517B}"/>
          </ac:grpSpMkLst>
        </pc:grpChg>
        <pc:grpChg chg="mod">
          <ac:chgData name="Dario Kiramarios" userId="411dae1d74c08034" providerId="LiveId" clId="{C2862988-8130-4AF6-BBC7-0BA98193B8BC}" dt="2022-10-26T12:08:51.471" v="1714" actId="164"/>
          <ac:grpSpMkLst>
            <pc:docMk/>
            <pc:sldMk cId="1363965390" sldId="262"/>
            <ac:grpSpMk id="69" creationId="{611930DA-D8EE-6A16-7894-3701C86F0D16}"/>
          </ac:grpSpMkLst>
        </pc:grpChg>
        <pc:grpChg chg="mod">
          <ac:chgData name="Dario Kiramarios" userId="411dae1d74c08034" providerId="LiveId" clId="{C2862988-8130-4AF6-BBC7-0BA98193B8BC}" dt="2022-10-26T12:08:51.471" v="1714" actId="164"/>
          <ac:grpSpMkLst>
            <pc:docMk/>
            <pc:sldMk cId="1363965390" sldId="262"/>
            <ac:grpSpMk id="74" creationId="{C991A3AF-A4B5-A919-BDD0-52C77873BD90}"/>
          </ac:grpSpMkLst>
        </pc:grpChg>
        <pc:cxnChg chg="mod">
          <ac:chgData name="Dario Kiramarios" userId="411dae1d74c08034" providerId="LiveId" clId="{C2862988-8130-4AF6-BBC7-0BA98193B8BC}" dt="2022-10-26T12:09:08.554" v="1719"/>
          <ac:cxnSpMkLst>
            <pc:docMk/>
            <pc:sldMk cId="1363965390" sldId="262"/>
            <ac:cxnSpMk id="9" creationId="{FAE43501-C363-B420-71B0-01F363DDE21B}"/>
          </ac:cxnSpMkLst>
        </pc:cxnChg>
      </pc:sldChg>
      <pc:sldChg chg="addSp delSp modSp new mod ord setBg addCm">
        <pc:chgData name="Dario Kiramarios" userId="411dae1d74c08034" providerId="LiveId" clId="{C2862988-8130-4AF6-BBC7-0BA98193B8BC}" dt="2022-10-26T12:26:25.528" v="2357"/>
        <pc:sldMkLst>
          <pc:docMk/>
          <pc:sldMk cId="1127739736" sldId="263"/>
        </pc:sldMkLst>
        <pc:spChg chg="add mod">
          <ac:chgData name="Dario Kiramarios" userId="411dae1d74c08034" providerId="LiveId" clId="{C2862988-8130-4AF6-BBC7-0BA98193B8BC}" dt="2022-10-26T10:44:46.258" v="28"/>
          <ac:spMkLst>
            <pc:docMk/>
            <pc:sldMk cId="1127739736" sldId="263"/>
            <ac:spMk id="2" creationId="{7EEB492B-567B-BE18-2901-BC144B3ACCC3}"/>
          </ac:spMkLst>
        </pc:spChg>
        <pc:spChg chg="add mod">
          <ac:chgData name="Dario Kiramarios" userId="411dae1d74c08034" providerId="LiveId" clId="{C2862988-8130-4AF6-BBC7-0BA98193B8BC}" dt="2022-10-26T10:45:58.349" v="30"/>
          <ac:spMkLst>
            <pc:docMk/>
            <pc:sldMk cId="1127739736" sldId="263"/>
            <ac:spMk id="3" creationId="{21FABC45-EFDD-5F84-8B0C-65E213880ED6}"/>
          </ac:spMkLst>
        </pc:spChg>
        <pc:spChg chg="add mod">
          <ac:chgData name="Dario Kiramarios" userId="411dae1d74c08034" providerId="LiveId" clId="{C2862988-8130-4AF6-BBC7-0BA98193B8BC}" dt="2022-10-26T12:07:36.543" v="1705" actId="404"/>
          <ac:spMkLst>
            <pc:docMk/>
            <pc:sldMk cId="1127739736" sldId="263"/>
            <ac:spMk id="4" creationId="{DE1E5D9B-67D0-0BDA-17EC-29A07048EEFB}"/>
          </ac:spMkLst>
        </pc:spChg>
        <pc:spChg chg="add del mod">
          <ac:chgData name="Dario Kiramarios" userId="411dae1d74c08034" providerId="LiveId" clId="{C2862988-8130-4AF6-BBC7-0BA98193B8BC}" dt="2022-10-26T10:48:05.515" v="90" actId="478"/>
          <ac:spMkLst>
            <pc:docMk/>
            <pc:sldMk cId="1127739736" sldId="263"/>
            <ac:spMk id="5" creationId="{EBDFE3F5-D385-925F-E305-948F81EE0B11}"/>
          </ac:spMkLst>
        </pc:spChg>
        <pc:spChg chg="add del mod">
          <ac:chgData name="Dario Kiramarios" userId="411dae1d74c08034" providerId="LiveId" clId="{C2862988-8130-4AF6-BBC7-0BA98193B8BC}" dt="2022-10-26T10:48:42.466" v="99" actId="478"/>
          <ac:spMkLst>
            <pc:docMk/>
            <pc:sldMk cId="1127739736" sldId="263"/>
            <ac:spMk id="6" creationId="{6E4A0730-4851-5520-FCD8-E7415FF32C3A}"/>
          </ac:spMkLst>
        </pc:spChg>
        <pc:spChg chg="add del mod">
          <ac:chgData name="Dario Kiramarios" userId="411dae1d74c08034" providerId="LiveId" clId="{C2862988-8130-4AF6-BBC7-0BA98193B8BC}" dt="2022-10-26T10:48:42.890" v="100" actId="478"/>
          <ac:spMkLst>
            <pc:docMk/>
            <pc:sldMk cId="1127739736" sldId="263"/>
            <ac:spMk id="7" creationId="{6333A9F0-E512-6699-EB9C-6883311C852E}"/>
          </ac:spMkLst>
        </pc:spChg>
        <pc:spChg chg="add mod">
          <ac:chgData name="Dario Kiramarios" userId="411dae1d74c08034" providerId="LiveId" clId="{C2862988-8130-4AF6-BBC7-0BA98193B8BC}" dt="2022-10-26T12:07:43.852" v="1706" actId="1076"/>
          <ac:spMkLst>
            <pc:docMk/>
            <pc:sldMk cId="1127739736" sldId="263"/>
            <ac:spMk id="8" creationId="{940E43B7-5F61-7053-0DE7-851FEA3178C8}"/>
          </ac:spMkLst>
        </pc:spChg>
        <pc:spChg chg="add mod">
          <ac:chgData name="Dario Kiramarios" userId="411dae1d74c08034" providerId="LiveId" clId="{C2862988-8130-4AF6-BBC7-0BA98193B8BC}" dt="2022-10-26T12:07:43.852" v="1706" actId="1076"/>
          <ac:spMkLst>
            <pc:docMk/>
            <pc:sldMk cId="1127739736" sldId="263"/>
            <ac:spMk id="9" creationId="{DDEA8485-DCD1-274F-86F4-CD44FCCE66FF}"/>
          </ac:spMkLst>
        </pc:spChg>
        <pc:spChg chg="add mod">
          <ac:chgData name="Dario Kiramarios" userId="411dae1d74c08034" providerId="LiveId" clId="{C2862988-8130-4AF6-BBC7-0BA98193B8BC}" dt="2022-10-26T12:07:43.852" v="1706" actId="1076"/>
          <ac:spMkLst>
            <pc:docMk/>
            <pc:sldMk cId="1127739736" sldId="263"/>
            <ac:spMk id="10" creationId="{202E9132-50A5-317B-BACE-50A033AC3B73}"/>
          </ac:spMkLst>
        </pc:spChg>
        <pc:spChg chg="add mod">
          <ac:chgData name="Dario Kiramarios" userId="411dae1d74c08034" providerId="LiveId" clId="{C2862988-8130-4AF6-BBC7-0BA98193B8BC}" dt="2022-10-26T12:07:43.852" v="1706" actId="1076"/>
          <ac:spMkLst>
            <pc:docMk/>
            <pc:sldMk cId="1127739736" sldId="263"/>
            <ac:spMk id="11" creationId="{420307D0-266C-092D-454F-41C1A34FB287}"/>
          </ac:spMkLst>
        </pc:spChg>
        <pc:spChg chg="add mod">
          <ac:chgData name="Dario Kiramarios" userId="411dae1d74c08034" providerId="LiveId" clId="{C2862988-8130-4AF6-BBC7-0BA98193B8BC}" dt="2022-10-26T12:07:43.852" v="1706" actId="1076"/>
          <ac:spMkLst>
            <pc:docMk/>
            <pc:sldMk cId="1127739736" sldId="263"/>
            <ac:spMk id="12" creationId="{7377B866-B643-949A-D1F8-FC731806981C}"/>
          </ac:spMkLst>
        </pc:spChg>
        <pc:spChg chg="add del mod">
          <ac:chgData name="Dario Kiramarios" userId="411dae1d74c08034" providerId="LiveId" clId="{C2862988-8130-4AF6-BBC7-0BA98193B8BC}" dt="2022-10-26T10:48:16.106" v="92" actId="478"/>
          <ac:spMkLst>
            <pc:docMk/>
            <pc:sldMk cId="1127739736" sldId="263"/>
            <ac:spMk id="13" creationId="{FCBDBEDB-A659-926A-57AB-169D6B4E7D93}"/>
          </ac:spMkLst>
        </pc:spChg>
        <pc:spChg chg="add del mod">
          <ac:chgData name="Dario Kiramarios" userId="411dae1d74c08034" providerId="LiveId" clId="{C2862988-8130-4AF6-BBC7-0BA98193B8BC}" dt="2022-10-26T10:54:33.123" v="141" actId="478"/>
          <ac:spMkLst>
            <pc:docMk/>
            <pc:sldMk cId="1127739736" sldId="263"/>
            <ac:spMk id="14" creationId="{654AD82C-48BA-E4B1-FE5E-FC96F65FC8F1}"/>
          </ac:spMkLst>
        </pc:spChg>
        <pc:spChg chg="mod">
          <ac:chgData name="Dario Kiramarios" userId="411dae1d74c08034" providerId="LiveId" clId="{C2862988-8130-4AF6-BBC7-0BA98193B8BC}" dt="2022-10-26T10:55:05.590" v="152"/>
          <ac:spMkLst>
            <pc:docMk/>
            <pc:sldMk cId="1127739736" sldId="263"/>
            <ac:spMk id="19" creationId="{A189CB13-7F9F-6763-1278-734602E94B66}"/>
          </ac:spMkLst>
        </pc:spChg>
        <pc:spChg chg="mod">
          <ac:chgData name="Dario Kiramarios" userId="411dae1d74c08034" providerId="LiveId" clId="{C2862988-8130-4AF6-BBC7-0BA98193B8BC}" dt="2022-10-26T10:55:05.590" v="152"/>
          <ac:spMkLst>
            <pc:docMk/>
            <pc:sldMk cId="1127739736" sldId="263"/>
            <ac:spMk id="22" creationId="{EBD032B3-EA8D-E5C9-9A58-6FEDC8526ECA}"/>
          </ac:spMkLst>
        </pc:spChg>
        <pc:spChg chg="mod">
          <ac:chgData name="Dario Kiramarios" userId="411dae1d74c08034" providerId="LiveId" clId="{C2862988-8130-4AF6-BBC7-0BA98193B8BC}" dt="2022-10-26T10:57:53.233" v="177"/>
          <ac:spMkLst>
            <pc:docMk/>
            <pc:sldMk cId="1127739736" sldId="263"/>
            <ac:spMk id="24" creationId="{91C126AB-A8DC-1F20-0541-CE011EFA28E9}"/>
          </ac:spMkLst>
        </pc:spChg>
        <pc:spChg chg="mod">
          <ac:chgData name="Dario Kiramarios" userId="411dae1d74c08034" providerId="LiveId" clId="{C2862988-8130-4AF6-BBC7-0BA98193B8BC}" dt="2022-10-26T10:57:53.233" v="177"/>
          <ac:spMkLst>
            <pc:docMk/>
            <pc:sldMk cId="1127739736" sldId="263"/>
            <ac:spMk id="27" creationId="{C6101754-A037-E5D4-1926-8EB393D9B03A}"/>
          </ac:spMkLst>
        </pc:spChg>
        <pc:spChg chg="mod">
          <ac:chgData name="Dario Kiramarios" userId="411dae1d74c08034" providerId="LiveId" clId="{C2862988-8130-4AF6-BBC7-0BA98193B8BC}" dt="2022-10-26T10:57:53.233" v="177"/>
          <ac:spMkLst>
            <pc:docMk/>
            <pc:sldMk cId="1127739736" sldId="263"/>
            <ac:spMk id="28" creationId="{2D7675FB-E49D-D39E-5F42-22C12232A185}"/>
          </ac:spMkLst>
        </pc:spChg>
        <pc:spChg chg="mod">
          <ac:chgData name="Dario Kiramarios" userId="411dae1d74c08034" providerId="LiveId" clId="{C2862988-8130-4AF6-BBC7-0BA98193B8BC}" dt="2022-10-26T10:57:53.233" v="177"/>
          <ac:spMkLst>
            <pc:docMk/>
            <pc:sldMk cId="1127739736" sldId="263"/>
            <ac:spMk id="29" creationId="{DACFCFF3-5741-E49A-487B-EAF5274BD6AA}"/>
          </ac:spMkLst>
        </pc:spChg>
        <pc:spChg chg="mod">
          <ac:chgData name="Dario Kiramarios" userId="411dae1d74c08034" providerId="LiveId" clId="{C2862988-8130-4AF6-BBC7-0BA98193B8BC}" dt="2022-10-26T10:58:00.363" v="180" actId="6549"/>
          <ac:spMkLst>
            <pc:docMk/>
            <pc:sldMk cId="1127739736" sldId="263"/>
            <ac:spMk id="31" creationId="{81CEE0A6-B8C2-FDCC-D9C8-D89ECF01BBE9}"/>
          </ac:spMkLst>
        </pc:spChg>
        <pc:spChg chg="mod">
          <ac:chgData name="Dario Kiramarios" userId="411dae1d74c08034" providerId="LiveId" clId="{C2862988-8130-4AF6-BBC7-0BA98193B8BC}" dt="2022-10-26T10:57:53.233" v="177"/>
          <ac:spMkLst>
            <pc:docMk/>
            <pc:sldMk cId="1127739736" sldId="263"/>
            <ac:spMk id="32" creationId="{9636CC09-490B-9394-D273-782005F11262}"/>
          </ac:spMkLst>
        </pc:spChg>
        <pc:spChg chg="mod">
          <ac:chgData name="Dario Kiramarios" userId="411dae1d74c08034" providerId="LiveId" clId="{C2862988-8130-4AF6-BBC7-0BA98193B8BC}" dt="2022-10-26T10:57:53.233" v="177"/>
          <ac:spMkLst>
            <pc:docMk/>
            <pc:sldMk cId="1127739736" sldId="263"/>
            <ac:spMk id="33" creationId="{A037C6B5-41F6-614B-DE40-99E3F8077FDE}"/>
          </ac:spMkLst>
        </pc:spChg>
        <pc:spChg chg="mod">
          <ac:chgData name="Dario Kiramarios" userId="411dae1d74c08034" providerId="LiveId" clId="{C2862988-8130-4AF6-BBC7-0BA98193B8BC}" dt="2022-10-26T11:50:08.977" v="1250" actId="14100"/>
          <ac:spMkLst>
            <pc:docMk/>
            <pc:sldMk cId="1127739736" sldId="263"/>
            <ac:spMk id="36" creationId="{E9B8290F-DBDD-4D99-3823-20E9DF2595E8}"/>
          </ac:spMkLst>
        </pc:spChg>
        <pc:spChg chg="mod">
          <ac:chgData name="Dario Kiramarios" userId="411dae1d74c08034" providerId="LiveId" clId="{C2862988-8130-4AF6-BBC7-0BA98193B8BC}" dt="2022-10-26T11:11:24.576" v="417" actId="14100"/>
          <ac:spMkLst>
            <pc:docMk/>
            <pc:sldMk cId="1127739736" sldId="263"/>
            <ac:spMk id="38" creationId="{A7C1B6C3-0292-D02E-68E4-03870F238ABD}"/>
          </ac:spMkLst>
        </pc:spChg>
        <pc:spChg chg="mod">
          <ac:chgData name="Dario Kiramarios" userId="411dae1d74c08034" providerId="LiveId" clId="{C2862988-8130-4AF6-BBC7-0BA98193B8BC}" dt="2022-10-26T11:11:50.139" v="429" actId="20577"/>
          <ac:spMkLst>
            <pc:docMk/>
            <pc:sldMk cId="1127739736" sldId="263"/>
            <ac:spMk id="41" creationId="{D6990096-82E5-4C81-A442-7BDF670BA7E7}"/>
          </ac:spMkLst>
        </pc:spChg>
        <pc:spChg chg="mod">
          <ac:chgData name="Dario Kiramarios" userId="411dae1d74c08034" providerId="LiveId" clId="{C2862988-8130-4AF6-BBC7-0BA98193B8BC}" dt="2022-10-26T11:12:08.883" v="436" actId="1076"/>
          <ac:spMkLst>
            <pc:docMk/>
            <pc:sldMk cId="1127739736" sldId="263"/>
            <ac:spMk id="44" creationId="{DD9E23EA-FD98-A936-E7F0-DB6034AA3EDB}"/>
          </ac:spMkLst>
        </pc:spChg>
        <pc:spChg chg="mod">
          <ac:chgData name="Dario Kiramarios" userId="411dae1d74c08034" providerId="LiveId" clId="{C2862988-8130-4AF6-BBC7-0BA98193B8BC}" dt="2022-10-26T11:12:17.420" v="439"/>
          <ac:spMkLst>
            <pc:docMk/>
            <pc:sldMk cId="1127739736" sldId="263"/>
            <ac:spMk id="52" creationId="{74D461B6-32F2-EE13-B489-65671D09429F}"/>
          </ac:spMkLst>
        </pc:spChg>
        <pc:spChg chg="mod">
          <ac:chgData name="Dario Kiramarios" userId="411dae1d74c08034" providerId="LiveId" clId="{C2862988-8130-4AF6-BBC7-0BA98193B8BC}" dt="2022-10-26T11:12:17.420" v="439"/>
          <ac:spMkLst>
            <pc:docMk/>
            <pc:sldMk cId="1127739736" sldId="263"/>
            <ac:spMk id="54" creationId="{361A19ED-DC8A-6636-60C3-8C734EDC95DB}"/>
          </ac:spMkLst>
        </pc:spChg>
        <pc:spChg chg="mod">
          <ac:chgData name="Dario Kiramarios" userId="411dae1d74c08034" providerId="LiveId" clId="{C2862988-8130-4AF6-BBC7-0BA98193B8BC}" dt="2022-10-26T11:12:17.420" v="439"/>
          <ac:spMkLst>
            <pc:docMk/>
            <pc:sldMk cId="1127739736" sldId="263"/>
            <ac:spMk id="56" creationId="{A9623F82-0C92-E12E-E4EF-931D561E9F6B}"/>
          </ac:spMkLst>
        </pc:spChg>
        <pc:spChg chg="mod">
          <ac:chgData name="Dario Kiramarios" userId="411dae1d74c08034" providerId="LiveId" clId="{C2862988-8130-4AF6-BBC7-0BA98193B8BC}" dt="2022-10-26T11:12:17.420" v="439"/>
          <ac:spMkLst>
            <pc:docMk/>
            <pc:sldMk cId="1127739736" sldId="263"/>
            <ac:spMk id="58" creationId="{6E5A636B-D515-0C4C-A13C-08FD4176CAD3}"/>
          </ac:spMkLst>
        </pc:spChg>
        <pc:grpChg chg="add mod">
          <ac:chgData name="Dario Kiramarios" userId="411dae1d74c08034" providerId="LiveId" clId="{C2862988-8130-4AF6-BBC7-0BA98193B8BC}" dt="2022-10-26T10:56:49.122" v="176" actId="1076"/>
          <ac:grpSpMkLst>
            <pc:docMk/>
            <pc:sldMk cId="1127739736" sldId="263"/>
            <ac:grpSpMk id="17" creationId="{AD387170-9BFF-BFF4-53D5-70BB92285BCF}"/>
          </ac:grpSpMkLst>
        </pc:grpChg>
        <pc:grpChg chg="add del mod">
          <ac:chgData name="Dario Kiramarios" userId="411dae1d74c08034" providerId="LiveId" clId="{C2862988-8130-4AF6-BBC7-0BA98193B8BC}" dt="2022-10-26T11:10:40.035" v="395" actId="478"/>
          <ac:grpSpMkLst>
            <pc:docMk/>
            <pc:sldMk cId="1127739736" sldId="263"/>
            <ac:grpSpMk id="18" creationId="{FFECAC7A-2A8E-BA95-4B36-66A4F4FF6F6D}"/>
          </ac:grpSpMkLst>
        </pc:grpChg>
        <pc:grpChg chg="mod">
          <ac:chgData name="Dario Kiramarios" userId="411dae1d74c08034" providerId="LiveId" clId="{C2862988-8130-4AF6-BBC7-0BA98193B8BC}" dt="2022-10-26T10:55:05.590" v="152"/>
          <ac:grpSpMkLst>
            <pc:docMk/>
            <pc:sldMk cId="1127739736" sldId="263"/>
            <ac:grpSpMk id="20" creationId="{79F0671A-15DF-6694-2CDA-D01517E758EE}"/>
          </ac:grpSpMkLst>
        </pc:grpChg>
        <pc:grpChg chg="add mod">
          <ac:chgData name="Dario Kiramarios" userId="411dae1d74c08034" providerId="LiveId" clId="{C2862988-8130-4AF6-BBC7-0BA98193B8BC}" dt="2022-10-26T11:12:13.152" v="437" actId="164"/>
          <ac:grpSpMkLst>
            <pc:docMk/>
            <pc:sldMk cId="1127739736" sldId="263"/>
            <ac:grpSpMk id="23" creationId="{22C9357E-DD4F-7C7C-9982-293157E6DA66}"/>
          </ac:grpSpMkLst>
        </pc:grpChg>
        <pc:grpChg chg="add del mod">
          <ac:chgData name="Dario Kiramarios" userId="411dae1d74c08034" providerId="LiveId" clId="{C2862988-8130-4AF6-BBC7-0BA98193B8BC}" dt="2022-10-26T10:58:01.514" v="181" actId="478"/>
          <ac:grpSpMkLst>
            <pc:docMk/>
            <pc:sldMk cId="1127739736" sldId="263"/>
            <ac:grpSpMk id="26" creationId="{7D2A9738-E85A-0580-182B-21D9153AB39E}"/>
          </ac:grpSpMkLst>
        </pc:grpChg>
        <pc:grpChg chg="add del mod">
          <ac:chgData name="Dario Kiramarios" userId="411dae1d74c08034" providerId="LiveId" clId="{C2862988-8130-4AF6-BBC7-0BA98193B8BC}" dt="2022-10-26T10:58:02.083" v="182" actId="478"/>
          <ac:grpSpMkLst>
            <pc:docMk/>
            <pc:sldMk cId="1127739736" sldId="263"/>
            <ac:grpSpMk id="30" creationId="{B378AF64-02AB-5FD4-3042-E5477F93D84D}"/>
          </ac:grpSpMkLst>
        </pc:grpChg>
        <pc:grpChg chg="add mod">
          <ac:chgData name="Dario Kiramarios" userId="411dae1d74c08034" providerId="LiveId" clId="{C2862988-8130-4AF6-BBC7-0BA98193B8BC}" dt="2022-10-26T11:10:40.207" v="396"/>
          <ac:grpSpMkLst>
            <pc:docMk/>
            <pc:sldMk cId="1127739736" sldId="263"/>
            <ac:grpSpMk id="34" creationId="{B5B0238F-DD27-B13C-CE6E-BA3C81DD34BE}"/>
          </ac:grpSpMkLst>
        </pc:grpChg>
        <pc:grpChg chg="add mod">
          <ac:chgData name="Dario Kiramarios" userId="411dae1d74c08034" providerId="LiveId" clId="{C2862988-8130-4AF6-BBC7-0BA98193B8BC}" dt="2022-10-26T11:12:13.152" v="437" actId="164"/>
          <ac:grpSpMkLst>
            <pc:docMk/>
            <pc:sldMk cId="1127739736" sldId="263"/>
            <ac:grpSpMk id="37" creationId="{D8EFAFD0-9933-8E6D-6323-80FFB2E911F5}"/>
          </ac:grpSpMkLst>
        </pc:grpChg>
        <pc:grpChg chg="add mod">
          <ac:chgData name="Dario Kiramarios" userId="411dae1d74c08034" providerId="LiveId" clId="{C2862988-8130-4AF6-BBC7-0BA98193B8BC}" dt="2022-10-26T11:12:13.152" v="437" actId="164"/>
          <ac:grpSpMkLst>
            <pc:docMk/>
            <pc:sldMk cId="1127739736" sldId="263"/>
            <ac:grpSpMk id="40" creationId="{7B55A0D1-6B02-863C-3ED4-81EEEB0F4883}"/>
          </ac:grpSpMkLst>
        </pc:grpChg>
        <pc:grpChg chg="add mod">
          <ac:chgData name="Dario Kiramarios" userId="411dae1d74c08034" providerId="LiveId" clId="{C2862988-8130-4AF6-BBC7-0BA98193B8BC}" dt="2022-10-26T11:12:13.152" v="437" actId="164"/>
          <ac:grpSpMkLst>
            <pc:docMk/>
            <pc:sldMk cId="1127739736" sldId="263"/>
            <ac:grpSpMk id="43" creationId="{F724BFF1-91F2-4B92-9158-2A193275C792}"/>
          </ac:grpSpMkLst>
        </pc:grpChg>
        <pc:grpChg chg="add mod">
          <ac:chgData name="Dario Kiramarios" userId="411dae1d74c08034" providerId="LiveId" clId="{C2862988-8130-4AF6-BBC7-0BA98193B8BC}" dt="2022-10-26T11:13:41.245" v="445" actId="1076"/>
          <ac:grpSpMkLst>
            <pc:docMk/>
            <pc:sldMk cId="1127739736" sldId="263"/>
            <ac:grpSpMk id="46" creationId="{8A2894EC-07BA-9104-022A-DE7E827281BF}"/>
          </ac:grpSpMkLst>
        </pc:grpChg>
        <pc:grpChg chg="add mod">
          <ac:chgData name="Dario Kiramarios" userId="411dae1d74c08034" providerId="LiveId" clId="{C2862988-8130-4AF6-BBC7-0BA98193B8BC}" dt="2022-10-26T11:13:34.900" v="442" actId="1076"/>
          <ac:grpSpMkLst>
            <pc:docMk/>
            <pc:sldMk cId="1127739736" sldId="263"/>
            <ac:grpSpMk id="47" creationId="{FD9D840B-C33C-A0FF-6645-79FF30BDF86F}"/>
          </ac:grpSpMkLst>
        </pc:grpChg>
        <pc:grpChg chg="mod">
          <ac:chgData name="Dario Kiramarios" userId="411dae1d74c08034" providerId="LiveId" clId="{C2862988-8130-4AF6-BBC7-0BA98193B8BC}" dt="2022-10-26T11:12:17.420" v="439"/>
          <ac:grpSpMkLst>
            <pc:docMk/>
            <pc:sldMk cId="1127739736" sldId="263"/>
            <ac:grpSpMk id="48" creationId="{932015DB-4B18-94B5-2763-4B38902065DD}"/>
          </ac:grpSpMkLst>
        </pc:grpChg>
        <pc:grpChg chg="mod">
          <ac:chgData name="Dario Kiramarios" userId="411dae1d74c08034" providerId="LiveId" clId="{C2862988-8130-4AF6-BBC7-0BA98193B8BC}" dt="2022-10-26T11:12:17.420" v="439"/>
          <ac:grpSpMkLst>
            <pc:docMk/>
            <pc:sldMk cId="1127739736" sldId="263"/>
            <ac:grpSpMk id="49" creationId="{DE4DEAED-111F-F275-807F-D20C8BF04C26}"/>
          </ac:grpSpMkLst>
        </pc:grpChg>
        <pc:grpChg chg="mod">
          <ac:chgData name="Dario Kiramarios" userId="411dae1d74c08034" providerId="LiveId" clId="{C2862988-8130-4AF6-BBC7-0BA98193B8BC}" dt="2022-10-26T11:12:17.420" v="439"/>
          <ac:grpSpMkLst>
            <pc:docMk/>
            <pc:sldMk cId="1127739736" sldId="263"/>
            <ac:grpSpMk id="50" creationId="{B61389AE-F46A-6E0A-3A9D-27B7418098A2}"/>
          </ac:grpSpMkLst>
        </pc:grpChg>
        <pc:grpChg chg="mod">
          <ac:chgData name="Dario Kiramarios" userId="411dae1d74c08034" providerId="LiveId" clId="{C2862988-8130-4AF6-BBC7-0BA98193B8BC}" dt="2022-10-26T11:12:17.420" v="439"/>
          <ac:grpSpMkLst>
            <pc:docMk/>
            <pc:sldMk cId="1127739736" sldId="263"/>
            <ac:grpSpMk id="51" creationId="{7D0ABC1E-83B3-8BE8-BADB-1E23EAEBDE30}"/>
          </ac:grpSpMkLst>
        </pc:grpChg>
        <pc:picChg chg="add mod">
          <ac:chgData name="Dario Kiramarios" userId="411dae1d74c08034" providerId="LiveId" clId="{C2862988-8130-4AF6-BBC7-0BA98193B8BC}" dt="2022-10-26T10:56:42.756" v="175" actId="1076"/>
          <ac:picMkLst>
            <pc:docMk/>
            <pc:sldMk cId="1127739736" sldId="263"/>
            <ac:picMk id="16" creationId="{1607B3A6-8C2F-DF52-A857-30DFD47C5B64}"/>
          </ac:picMkLst>
        </pc:picChg>
        <pc:picChg chg="mod">
          <ac:chgData name="Dario Kiramarios" userId="411dae1d74c08034" providerId="LiveId" clId="{C2862988-8130-4AF6-BBC7-0BA98193B8BC}" dt="2022-10-26T10:57:53.233" v="177"/>
          <ac:picMkLst>
            <pc:docMk/>
            <pc:sldMk cId="1127739736" sldId="263"/>
            <ac:picMk id="25" creationId="{D31F23C1-EA80-9B48-C285-92943504596B}"/>
          </ac:picMkLst>
        </pc:picChg>
        <pc:picChg chg="mod">
          <ac:chgData name="Dario Kiramarios" userId="411dae1d74c08034" providerId="LiveId" clId="{C2862988-8130-4AF6-BBC7-0BA98193B8BC}" dt="2022-10-26T11:11:26.866" v="418" actId="1076"/>
          <ac:picMkLst>
            <pc:docMk/>
            <pc:sldMk cId="1127739736" sldId="263"/>
            <ac:picMk id="39" creationId="{9216A270-89C5-74DC-9CBB-0372A5653272}"/>
          </ac:picMkLst>
        </pc:picChg>
        <pc:picChg chg="mod">
          <ac:chgData name="Dario Kiramarios" userId="411dae1d74c08034" providerId="LiveId" clId="{C2862988-8130-4AF6-BBC7-0BA98193B8BC}" dt="2022-10-26T11:11:41.249" v="422"/>
          <ac:picMkLst>
            <pc:docMk/>
            <pc:sldMk cId="1127739736" sldId="263"/>
            <ac:picMk id="42" creationId="{2703DC87-88F9-EDA5-8963-6813AE17F24D}"/>
          </ac:picMkLst>
        </pc:picChg>
        <pc:picChg chg="mod">
          <ac:chgData name="Dario Kiramarios" userId="411dae1d74c08034" providerId="LiveId" clId="{C2862988-8130-4AF6-BBC7-0BA98193B8BC}" dt="2022-10-26T11:13:45.640" v="446" actId="1076"/>
          <ac:picMkLst>
            <pc:docMk/>
            <pc:sldMk cId="1127739736" sldId="263"/>
            <ac:picMk id="45" creationId="{242BDDCE-E9D9-E49D-7E8E-1E6561CC0BF0}"/>
          </ac:picMkLst>
        </pc:picChg>
        <pc:picChg chg="mod">
          <ac:chgData name="Dario Kiramarios" userId="411dae1d74c08034" providerId="LiveId" clId="{C2862988-8130-4AF6-BBC7-0BA98193B8BC}" dt="2022-10-26T11:13:49.169" v="447" actId="1076"/>
          <ac:picMkLst>
            <pc:docMk/>
            <pc:sldMk cId="1127739736" sldId="263"/>
            <ac:picMk id="53" creationId="{CED81B82-94D8-C634-CF4A-2E60DCFBFF21}"/>
          </ac:picMkLst>
        </pc:picChg>
        <pc:picChg chg="mod">
          <ac:chgData name="Dario Kiramarios" userId="411dae1d74c08034" providerId="LiveId" clId="{C2862988-8130-4AF6-BBC7-0BA98193B8BC}" dt="2022-10-26T11:12:17.420" v="439"/>
          <ac:picMkLst>
            <pc:docMk/>
            <pc:sldMk cId="1127739736" sldId="263"/>
            <ac:picMk id="55" creationId="{0FB3F0AD-6A28-4226-580D-B39FFFDF4144}"/>
          </ac:picMkLst>
        </pc:picChg>
        <pc:picChg chg="mod">
          <ac:chgData name="Dario Kiramarios" userId="411dae1d74c08034" providerId="LiveId" clId="{C2862988-8130-4AF6-BBC7-0BA98193B8BC}" dt="2022-10-26T11:12:17.420" v="439"/>
          <ac:picMkLst>
            <pc:docMk/>
            <pc:sldMk cId="1127739736" sldId="263"/>
            <ac:picMk id="57" creationId="{2D204CA5-D551-6346-75F8-8B7C7EB75070}"/>
          </ac:picMkLst>
        </pc:picChg>
        <pc:picChg chg="mod">
          <ac:chgData name="Dario Kiramarios" userId="411dae1d74c08034" providerId="LiveId" clId="{C2862988-8130-4AF6-BBC7-0BA98193B8BC}" dt="2022-10-26T11:12:17.420" v="439"/>
          <ac:picMkLst>
            <pc:docMk/>
            <pc:sldMk cId="1127739736" sldId="263"/>
            <ac:picMk id="59" creationId="{56387175-CA3D-F31D-53F8-2A632CB87FD7}"/>
          </ac:picMkLst>
        </pc:picChg>
        <pc:cxnChg chg="mod">
          <ac:chgData name="Dario Kiramarios" userId="411dae1d74c08034" providerId="LiveId" clId="{C2862988-8130-4AF6-BBC7-0BA98193B8BC}" dt="2022-10-26T10:55:05.590" v="152"/>
          <ac:cxnSpMkLst>
            <pc:docMk/>
            <pc:sldMk cId="1127739736" sldId="263"/>
            <ac:cxnSpMk id="21" creationId="{DF6363E3-C82F-50E5-5A8F-41901AE385F6}"/>
          </ac:cxnSpMkLst>
        </pc:cxnChg>
        <pc:cxnChg chg="mod">
          <ac:chgData name="Dario Kiramarios" userId="411dae1d74c08034" providerId="LiveId" clId="{C2862988-8130-4AF6-BBC7-0BA98193B8BC}" dt="2022-10-26T11:10:40.207" v="396"/>
          <ac:cxnSpMkLst>
            <pc:docMk/>
            <pc:sldMk cId="1127739736" sldId="263"/>
            <ac:cxnSpMk id="35" creationId="{EDCA58D1-B6C5-1716-8B04-69975AD91361}"/>
          </ac:cxnSpMkLst>
        </pc:cxnChg>
      </pc:sldChg>
      <pc:sldChg chg="new del">
        <pc:chgData name="Dario Kiramarios" userId="411dae1d74c08034" providerId="LiveId" clId="{C2862988-8130-4AF6-BBC7-0BA98193B8BC}" dt="2022-10-26T11:05:11.484" v="310" actId="47"/>
        <pc:sldMkLst>
          <pc:docMk/>
          <pc:sldMk cId="3725193642" sldId="264"/>
        </pc:sldMkLst>
      </pc:sldChg>
      <pc:sldChg chg="addSp delSp modSp add mod ord setBg modCm">
        <pc:chgData name="Dario Kiramarios" userId="411dae1d74c08034" providerId="LiveId" clId="{C2862988-8130-4AF6-BBC7-0BA98193B8BC}" dt="2022-10-26T12:03:23.623" v="1544" actId="115"/>
        <pc:sldMkLst>
          <pc:docMk/>
          <pc:sldMk cId="555626504" sldId="265"/>
        </pc:sldMkLst>
        <pc:spChg chg="mod">
          <ac:chgData name="Dario Kiramarios" userId="411dae1d74c08034" providerId="LiveId" clId="{C2862988-8130-4AF6-BBC7-0BA98193B8BC}" dt="2022-10-26T11:06:21.686" v="322" actId="1076"/>
          <ac:spMkLst>
            <pc:docMk/>
            <pc:sldMk cId="555626504" sldId="265"/>
            <ac:spMk id="2" creationId="{C1EBC217-885A-2F31-1162-F67B11FDE5E3}"/>
          </ac:spMkLst>
        </pc:spChg>
        <pc:spChg chg="mod">
          <ac:chgData name="Dario Kiramarios" userId="411dae1d74c08034" providerId="LiveId" clId="{C2862988-8130-4AF6-BBC7-0BA98193B8BC}" dt="2022-10-26T11:06:04.464" v="321" actId="14100"/>
          <ac:spMkLst>
            <pc:docMk/>
            <pc:sldMk cId="555626504" sldId="265"/>
            <ac:spMk id="3" creationId="{149EF725-D25A-E5F4-35C9-61490BD420C7}"/>
          </ac:spMkLst>
        </pc:spChg>
        <pc:spChg chg="mod">
          <ac:chgData name="Dario Kiramarios" userId="411dae1d74c08034" providerId="LiveId" clId="{C2862988-8130-4AF6-BBC7-0BA98193B8BC}" dt="2022-10-26T12:03:23.623" v="1544" actId="115"/>
          <ac:spMkLst>
            <pc:docMk/>
            <pc:sldMk cId="555626504" sldId="265"/>
            <ac:spMk id="7" creationId="{42D365D1-E76D-0AB5-BA28-47888C046302}"/>
          </ac:spMkLst>
        </pc:spChg>
        <pc:spChg chg="mod">
          <ac:chgData name="Dario Kiramarios" userId="411dae1d74c08034" providerId="LiveId" clId="{C2862988-8130-4AF6-BBC7-0BA98193B8BC}" dt="2022-10-26T11:05:56.189" v="320" actId="14100"/>
          <ac:spMkLst>
            <pc:docMk/>
            <pc:sldMk cId="555626504" sldId="265"/>
            <ac:spMk id="36" creationId="{685A8850-CDC0-3DA1-3BE6-79E187714AA3}"/>
          </ac:spMkLst>
        </pc:spChg>
        <pc:grpChg chg="add mod">
          <ac:chgData name="Dario Kiramarios" userId="411dae1d74c08034" providerId="LiveId" clId="{C2862988-8130-4AF6-BBC7-0BA98193B8BC}" dt="2022-10-26T12:03:10.354" v="1540"/>
          <ac:grpSpMkLst>
            <pc:docMk/>
            <pc:sldMk cId="555626504" sldId="265"/>
            <ac:grpSpMk id="5" creationId="{779979CC-C57A-104B-61C7-358A22C7CF12}"/>
          </ac:grpSpMkLst>
        </pc:grpChg>
        <pc:grpChg chg="mod">
          <ac:chgData name="Dario Kiramarios" userId="411dae1d74c08034" providerId="LiveId" clId="{C2862988-8130-4AF6-BBC7-0BA98193B8BC}" dt="2022-10-26T11:05:37.073" v="313" actId="1076"/>
          <ac:grpSpMkLst>
            <pc:docMk/>
            <pc:sldMk cId="555626504" sldId="265"/>
            <ac:grpSpMk id="10" creationId="{D241F29B-5D8E-FC3D-B40F-E9CFD7522062}"/>
          </ac:grpSpMkLst>
        </pc:grpChg>
        <pc:grpChg chg="mod">
          <ac:chgData name="Dario Kiramarios" userId="411dae1d74c08034" providerId="LiveId" clId="{C2862988-8130-4AF6-BBC7-0BA98193B8BC}" dt="2022-10-26T11:05:40.412" v="314" actId="1076"/>
          <ac:grpSpMkLst>
            <pc:docMk/>
            <pc:sldMk cId="555626504" sldId="265"/>
            <ac:grpSpMk id="11" creationId="{6A22404B-EF5A-5E0E-CFDA-741A6C08BEA9}"/>
          </ac:grpSpMkLst>
        </pc:grpChg>
        <pc:grpChg chg="del mod">
          <ac:chgData name="Dario Kiramarios" userId="411dae1d74c08034" providerId="LiveId" clId="{C2862988-8130-4AF6-BBC7-0BA98193B8BC}" dt="2022-10-26T12:03:10.198" v="1539" actId="478"/>
          <ac:grpSpMkLst>
            <pc:docMk/>
            <pc:sldMk cId="555626504" sldId="265"/>
            <ac:grpSpMk id="34" creationId="{4E36DE07-A707-D3EF-9D52-939942D1F080}"/>
          </ac:grpSpMkLst>
        </pc:grpChg>
        <pc:grpChg chg="del">
          <ac:chgData name="Dario Kiramarios" userId="411dae1d74c08034" providerId="LiveId" clId="{C2862988-8130-4AF6-BBC7-0BA98193B8BC}" dt="2022-10-26T11:05:44.779" v="316" actId="478"/>
          <ac:grpSpMkLst>
            <pc:docMk/>
            <pc:sldMk cId="555626504" sldId="265"/>
            <ac:grpSpMk id="37" creationId="{50283605-5585-9873-48C9-25EA9AEC2818}"/>
          </ac:grpSpMkLst>
        </pc:grpChg>
        <pc:grpChg chg="mod">
          <ac:chgData name="Dario Kiramarios" userId="411dae1d74c08034" providerId="LiveId" clId="{C2862988-8130-4AF6-BBC7-0BA98193B8BC}" dt="2022-10-26T11:07:11.591" v="326" actId="1076"/>
          <ac:grpSpMkLst>
            <pc:docMk/>
            <pc:sldMk cId="555626504" sldId="265"/>
            <ac:grpSpMk id="39" creationId="{BEDED85C-E3BB-0A82-B5EE-78387F326D86}"/>
          </ac:grpSpMkLst>
        </pc:grpChg>
        <pc:grpChg chg="mod">
          <ac:chgData name="Dario Kiramarios" userId="411dae1d74c08034" providerId="LiveId" clId="{C2862988-8130-4AF6-BBC7-0BA98193B8BC}" dt="2022-10-26T11:05:43.694" v="315" actId="1076"/>
          <ac:grpSpMkLst>
            <pc:docMk/>
            <pc:sldMk cId="555626504" sldId="265"/>
            <ac:grpSpMk id="40" creationId="{2E5F2C8C-BD63-5F0F-EFFC-A628F5C957B4}"/>
          </ac:grpSpMkLst>
        </pc:grpChg>
        <pc:grpChg chg="del">
          <ac:chgData name="Dario Kiramarios" userId="411dae1d74c08034" providerId="LiveId" clId="{C2862988-8130-4AF6-BBC7-0BA98193B8BC}" dt="2022-10-26T11:05:45.476" v="317" actId="478"/>
          <ac:grpSpMkLst>
            <pc:docMk/>
            <pc:sldMk cId="555626504" sldId="265"/>
            <ac:grpSpMk id="49" creationId="{4CC08503-31E0-0827-2EC0-02291E3CE5F7}"/>
          </ac:grpSpMkLst>
        </pc:grpChg>
        <pc:cxnChg chg="mod">
          <ac:chgData name="Dario Kiramarios" userId="411dae1d74c08034" providerId="LiveId" clId="{C2862988-8130-4AF6-BBC7-0BA98193B8BC}" dt="2022-10-26T12:03:10.354" v="1540"/>
          <ac:cxnSpMkLst>
            <pc:docMk/>
            <pc:sldMk cId="555626504" sldId="265"/>
            <ac:cxnSpMk id="6" creationId="{EFA2AAF3-78A8-2BD4-6404-FA385D40D863}"/>
          </ac:cxnSpMkLst>
        </pc:cxnChg>
      </pc:sldChg>
      <pc:sldChg chg="addSp delSp modSp add mod addCm">
        <pc:chgData name="Dario Kiramarios" userId="411dae1d74c08034" providerId="LiveId" clId="{C2862988-8130-4AF6-BBC7-0BA98193B8BC}" dt="2022-10-26T11:49:39.974" v="1201" actId="14100"/>
        <pc:sldMkLst>
          <pc:docMk/>
          <pc:sldMk cId="3603784594" sldId="266"/>
        </pc:sldMkLst>
        <pc:spChg chg="del mod">
          <ac:chgData name="Dario Kiramarios" userId="411dae1d74c08034" providerId="LiveId" clId="{C2862988-8130-4AF6-BBC7-0BA98193B8BC}" dt="2022-10-26T11:09:32.316" v="382" actId="478"/>
          <ac:spMkLst>
            <pc:docMk/>
            <pc:sldMk cId="3603784594" sldId="266"/>
            <ac:spMk id="2" creationId="{1E6DCC45-D620-4630-E0C2-CA3255E1379A}"/>
          </ac:spMkLst>
        </pc:spChg>
        <pc:spChg chg="mod">
          <ac:chgData name="Dario Kiramarios" userId="411dae1d74c08034" providerId="LiveId" clId="{C2862988-8130-4AF6-BBC7-0BA98193B8BC}" dt="2022-10-26T11:09:48.943" v="385" actId="14100"/>
          <ac:spMkLst>
            <pc:docMk/>
            <pc:sldMk cId="3603784594" sldId="266"/>
            <ac:spMk id="3" creationId="{149EF725-D25A-E5F4-35C9-61490BD420C7}"/>
          </ac:spMkLst>
        </pc:spChg>
        <pc:spChg chg="mod">
          <ac:chgData name="Dario Kiramarios" userId="411dae1d74c08034" providerId="LiveId" clId="{C2862988-8130-4AF6-BBC7-0BA98193B8BC}" dt="2022-10-26T11:07:36.992" v="332" actId="164"/>
          <ac:spMkLst>
            <pc:docMk/>
            <pc:sldMk cId="3603784594" sldId="266"/>
            <ac:spMk id="4" creationId="{17CB43CE-EA6F-2853-8B3F-080B48A1D1E7}"/>
          </ac:spMkLst>
        </pc:spChg>
        <pc:spChg chg="mod">
          <ac:chgData name="Dario Kiramarios" userId="411dae1d74c08034" providerId="LiveId" clId="{C2862988-8130-4AF6-BBC7-0BA98193B8BC}" dt="2022-10-26T11:07:34.158" v="331" actId="164"/>
          <ac:spMkLst>
            <pc:docMk/>
            <pc:sldMk cId="3603784594" sldId="266"/>
            <ac:spMk id="7" creationId="{6C92652F-1E8F-FE16-7926-71B9A1907EC0}"/>
          </ac:spMkLst>
        </pc:spChg>
        <pc:spChg chg="mod">
          <ac:chgData name="Dario Kiramarios" userId="411dae1d74c08034" providerId="LiveId" clId="{C2862988-8130-4AF6-BBC7-0BA98193B8BC}" dt="2022-10-26T11:07:34.158" v="331" actId="164"/>
          <ac:spMkLst>
            <pc:docMk/>
            <pc:sldMk cId="3603784594" sldId="266"/>
            <ac:spMk id="8" creationId="{39AA6344-532D-A84B-3545-220FA7924507}"/>
          </ac:spMkLst>
        </pc:spChg>
        <pc:spChg chg="mod">
          <ac:chgData name="Dario Kiramarios" userId="411dae1d74c08034" providerId="LiveId" clId="{C2862988-8130-4AF6-BBC7-0BA98193B8BC}" dt="2022-10-26T11:07:34.158" v="331" actId="164"/>
          <ac:spMkLst>
            <pc:docMk/>
            <pc:sldMk cId="3603784594" sldId="266"/>
            <ac:spMk id="10" creationId="{5DAE2403-05B8-0F6F-BFD3-B55759F06F42}"/>
          </ac:spMkLst>
        </pc:spChg>
        <pc:spChg chg="mod">
          <ac:chgData name="Dario Kiramarios" userId="411dae1d74c08034" providerId="LiveId" clId="{C2862988-8130-4AF6-BBC7-0BA98193B8BC}" dt="2022-10-26T11:09:43.040" v="384" actId="1076"/>
          <ac:spMkLst>
            <pc:docMk/>
            <pc:sldMk cId="3603784594" sldId="266"/>
            <ac:spMk id="16" creationId="{49430CAC-F5D9-6DA9-1F87-9D947A29C737}"/>
          </ac:spMkLst>
        </pc:spChg>
        <pc:spChg chg="mod">
          <ac:chgData name="Dario Kiramarios" userId="411dae1d74c08034" providerId="LiveId" clId="{C2862988-8130-4AF6-BBC7-0BA98193B8BC}" dt="2022-10-26T11:07:34.158" v="331" actId="164"/>
          <ac:spMkLst>
            <pc:docMk/>
            <pc:sldMk cId="3603784594" sldId="266"/>
            <ac:spMk id="19" creationId="{F839A6BF-33C6-6743-309C-FC858A8A30E2}"/>
          </ac:spMkLst>
        </pc:spChg>
        <pc:spChg chg="mod">
          <ac:chgData name="Dario Kiramarios" userId="411dae1d74c08034" providerId="LiveId" clId="{C2862988-8130-4AF6-BBC7-0BA98193B8BC}" dt="2022-10-26T11:07:34.158" v="331" actId="164"/>
          <ac:spMkLst>
            <pc:docMk/>
            <pc:sldMk cId="3603784594" sldId="266"/>
            <ac:spMk id="20" creationId="{F6058678-AD8E-7C56-2658-0579F87613E6}"/>
          </ac:spMkLst>
        </pc:spChg>
        <pc:spChg chg="mod">
          <ac:chgData name="Dario Kiramarios" userId="411dae1d74c08034" providerId="LiveId" clId="{C2862988-8130-4AF6-BBC7-0BA98193B8BC}" dt="2022-10-26T11:07:34.158" v="331" actId="164"/>
          <ac:spMkLst>
            <pc:docMk/>
            <pc:sldMk cId="3603784594" sldId="266"/>
            <ac:spMk id="21" creationId="{2D09A65E-F9A9-5FDE-21EA-DE8575B6DA7D}"/>
          </ac:spMkLst>
        </pc:spChg>
        <pc:spChg chg="mod">
          <ac:chgData name="Dario Kiramarios" userId="411dae1d74c08034" providerId="LiveId" clId="{C2862988-8130-4AF6-BBC7-0BA98193B8BC}" dt="2022-10-26T11:07:34.158" v="331" actId="164"/>
          <ac:spMkLst>
            <pc:docMk/>
            <pc:sldMk cId="3603784594" sldId="266"/>
            <ac:spMk id="23" creationId="{13FC6F94-A1CA-7B5D-B42F-026D79A9F963}"/>
          </ac:spMkLst>
        </pc:spChg>
        <pc:spChg chg="mod">
          <ac:chgData name="Dario Kiramarios" userId="411dae1d74c08034" providerId="LiveId" clId="{C2862988-8130-4AF6-BBC7-0BA98193B8BC}" dt="2022-10-26T11:07:34.158" v="331" actId="164"/>
          <ac:spMkLst>
            <pc:docMk/>
            <pc:sldMk cId="3603784594" sldId="266"/>
            <ac:spMk id="25" creationId="{1FE5D3D4-7421-744A-AF44-EAD31CEB9D74}"/>
          </ac:spMkLst>
        </pc:spChg>
        <pc:spChg chg="mod">
          <ac:chgData name="Dario Kiramarios" userId="411dae1d74c08034" providerId="LiveId" clId="{C2862988-8130-4AF6-BBC7-0BA98193B8BC}" dt="2022-10-26T11:49:39.974" v="1201" actId="14100"/>
          <ac:spMkLst>
            <pc:docMk/>
            <pc:sldMk cId="3603784594" sldId="266"/>
            <ac:spMk id="27" creationId="{63B0D25E-6B49-931C-9DD4-F1C5D0EB215A}"/>
          </ac:spMkLst>
        </pc:spChg>
        <pc:grpChg chg="del">
          <ac:chgData name="Dario Kiramarios" userId="411dae1d74c08034" providerId="LiveId" clId="{C2862988-8130-4AF6-BBC7-0BA98193B8BC}" dt="2022-10-26T11:08:49.580" v="351" actId="478"/>
          <ac:grpSpMkLst>
            <pc:docMk/>
            <pc:sldMk cId="3603784594" sldId="266"/>
            <ac:grpSpMk id="5" creationId="{71AF8B97-0F95-FB50-D69C-9AB62D967AEE}"/>
          </ac:grpSpMkLst>
        </pc:grpChg>
        <pc:grpChg chg="add mod">
          <ac:chgData name="Dario Kiramarios" userId="411dae1d74c08034" providerId="LiveId" clId="{C2862988-8130-4AF6-BBC7-0BA98193B8BC}" dt="2022-10-26T11:07:36.992" v="332" actId="164"/>
          <ac:grpSpMkLst>
            <pc:docMk/>
            <pc:sldMk cId="3603784594" sldId="266"/>
            <ac:grpSpMk id="17" creationId="{10D4DA7A-FC37-A975-A60D-8830A7AC09CF}"/>
          </ac:grpSpMkLst>
        </pc:grpChg>
        <pc:grpChg chg="add mod ord">
          <ac:chgData name="Dario Kiramarios" userId="411dae1d74c08034" providerId="LiveId" clId="{C2862988-8130-4AF6-BBC7-0BA98193B8BC}" dt="2022-10-26T11:07:46.818" v="339" actId="164"/>
          <ac:grpSpMkLst>
            <pc:docMk/>
            <pc:sldMk cId="3603784594" sldId="266"/>
            <ac:grpSpMk id="18" creationId="{3AFC7C15-9D32-E867-D6E9-3731FACF9653}"/>
          </ac:grpSpMkLst>
        </pc:grpChg>
        <pc:grpChg chg="add mod">
          <ac:chgData name="Dario Kiramarios" userId="411dae1d74c08034" providerId="LiveId" clId="{C2862988-8130-4AF6-BBC7-0BA98193B8BC}" dt="2022-10-26T11:07:57.787" v="340" actId="1076"/>
          <ac:grpSpMkLst>
            <pc:docMk/>
            <pc:sldMk cId="3603784594" sldId="266"/>
            <ac:grpSpMk id="22" creationId="{BAC9F4AD-EC79-29CB-AB35-8B61BA067B39}"/>
          </ac:grpSpMkLst>
        </pc:grpChg>
        <pc:grpChg chg="add mod">
          <ac:chgData name="Dario Kiramarios" userId="411dae1d74c08034" providerId="LiveId" clId="{C2862988-8130-4AF6-BBC7-0BA98193B8BC}" dt="2022-10-26T11:28:41.428" v="729" actId="14100"/>
          <ac:grpSpMkLst>
            <pc:docMk/>
            <pc:sldMk cId="3603784594" sldId="266"/>
            <ac:grpSpMk id="24" creationId="{B16FCBC1-6EF7-2FD7-991D-F8C49D01D65C}"/>
          </ac:grpSpMkLst>
        </pc:grpChg>
        <pc:picChg chg="del">
          <ac:chgData name="Dario Kiramarios" userId="411dae1d74c08034" providerId="LiveId" clId="{C2862988-8130-4AF6-BBC7-0BA98193B8BC}" dt="2022-10-26T11:07:21.755" v="328" actId="478"/>
          <ac:picMkLst>
            <pc:docMk/>
            <pc:sldMk cId="3603784594" sldId="266"/>
            <ac:picMk id="6" creationId="{B91BC17E-C5D5-CE1D-EC21-E30A1F198189}"/>
          </ac:picMkLst>
        </pc:picChg>
        <pc:picChg chg="mod">
          <ac:chgData name="Dario Kiramarios" userId="411dae1d74c08034" providerId="LiveId" clId="{C2862988-8130-4AF6-BBC7-0BA98193B8BC}" dt="2022-10-26T11:07:46.818" v="339" actId="164"/>
          <ac:picMkLst>
            <pc:docMk/>
            <pc:sldMk cId="3603784594" sldId="266"/>
            <ac:picMk id="9" creationId="{0D1D42E4-C4F8-2D7A-1F6F-C1B86D26A4DF}"/>
          </ac:picMkLst>
        </pc:picChg>
        <pc:picChg chg="mod">
          <ac:chgData name="Dario Kiramarios" userId="411dae1d74c08034" providerId="LiveId" clId="{C2862988-8130-4AF6-BBC7-0BA98193B8BC}" dt="2022-10-26T11:07:46.818" v="339" actId="164"/>
          <ac:picMkLst>
            <pc:docMk/>
            <pc:sldMk cId="3603784594" sldId="266"/>
            <ac:picMk id="15" creationId="{E4AAF945-7C03-D0D1-EC69-230E2D4FEFCF}"/>
          </ac:picMkLst>
        </pc:picChg>
        <pc:picChg chg="add mod ord">
          <ac:chgData name="Dario Kiramarios" userId="411dae1d74c08034" providerId="LiveId" clId="{C2862988-8130-4AF6-BBC7-0BA98193B8BC}" dt="2022-10-26T11:44:09.558" v="1004" actId="29295"/>
          <ac:picMkLst>
            <pc:docMk/>
            <pc:sldMk cId="3603784594" sldId="266"/>
            <ac:picMk id="28" creationId="{22A0DB6E-17F7-6977-9347-B0586E3E336C}"/>
          </ac:picMkLst>
        </pc:picChg>
        <pc:cxnChg chg="mod">
          <ac:chgData name="Dario Kiramarios" userId="411dae1d74c08034" providerId="LiveId" clId="{C2862988-8130-4AF6-BBC7-0BA98193B8BC}" dt="2022-10-26T11:08:49.774" v="352"/>
          <ac:cxnSpMkLst>
            <pc:docMk/>
            <pc:sldMk cId="3603784594" sldId="266"/>
            <ac:cxnSpMk id="26" creationId="{95D39514-1CC5-97FD-5515-DC8B2B96479A}"/>
          </ac:cxnSpMkLst>
        </pc:cxnChg>
      </pc:sldChg>
      <pc:sldChg chg="add del">
        <pc:chgData name="Dario Kiramarios" userId="411dae1d74c08034" providerId="LiveId" clId="{C2862988-8130-4AF6-BBC7-0BA98193B8BC}" dt="2022-10-26T11:25:00.816" v="664" actId="47"/>
        <pc:sldMkLst>
          <pc:docMk/>
          <pc:sldMk cId="1201500950" sldId="267"/>
        </pc:sldMkLst>
      </pc:sldChg>
      <pc:sldChg chg="addSp delSp modSp add mod addCm">
        <pc:chgData name="Dario Kiramarios" userId="411dae1d74c08034" providerId="LiveId" clId="{C2862988-8130-4AF6-BBC7-0BA98193B8BC}" dt="2022-10-26T12:58:50.160" v="2670" actId="20577"/>
        <pc:sldMkLst>
          <pc:docMk/>
          <pc:sldMk cId="2977514428" sldId="268"/>
        </pc:sldMkLst>
        <pc:spChg chg="mod">
          <ac:chgData name="Dario Kiramarios" userId="411dae1d74c08034" providerId="LiveId" clId="{C2862988-8130-4AF6-BBC7-0BA98193B8BC}" dt="2022-10-26T12:58:50.160" v="2670" actId="20577"/>
          <ac:spMkLst>
            <pc:docMk/>
            <pc:sldMk cId="2977514428" sldId="268"/>
            <ac:spMk id="4" creationId="{17CB43CE-EA6F-2853-8B3F-080B48A1D1E7}"/>
          </ac:spMkLst>
        </pc:spChg>
        <pc:spChg chg="mod">
          <ac:chgData name="Dario Kiramarios" userId="411dae1d74c08034" providerId="LiveId" clId="{C2862988-8130-4AF6-BBC7-0BA98193B8BC}" dt="2022-10-26T11:19:31.999" v="558" actId="1076"/>
          <ac:spMkLst>
            <pc:docMk/>
            <pc:sldMk cId="2977514428" sldId="268"/>
            <ac:spMk id="7" creationId="{6C92652F-1E8F-FE16-7926-71B9A1907EC0}"/>
          </ac:spMkLst>
        </pc:spChg>
        <pc:spChg chg="mod">
          <ac:chgData name="Dario Kiramarios" userId="411dae1d74c08034" providerId="LiveId" clId="{C2862988-8130-4AF6-BBC7-0BA98193B8BC}" dt="2022-10-26T11:19:18.070" v="555" actId="164"/>
          <ac:spMkLst>
            <pc:docMk/>
            <pc:sldMk cId="2977514428" sldId="268"/>
            <ac:spMk id="8" creationId="{39AA6344-532D-A84B-3545-220FA7924507}"/>
          </ac:spMkLst>
        </pc:spChg>
        <pc:spChg chg="mod">
          <ac:chgData name="Dario Kiramarios" userId="411dae1d74c08034" providerId="LiveId" clId="{C2862988-8130-4AF6-BBC7-0BA98193B8BC}" dt="2022-10-26T11:19:31.999" v="558" actId="1076"/>
          <ac:spMkLst>
            <pc:docMk/>
            <pc:sldMk cId="2977514428" sldId="268"/>
            <ac:spMk id="10" creationId="{5DAE2403-05B8-0F6F-BFD3-B55759F06F42}"/>
          </ac:spMkLst>
        </pc:spChg>
        <pc:spChg chg="add mod">
          <ac:chgData name="Dario Kiramarios" userId="411dae1d74c08034" providerId="LiveId" clId="{C2862988-8130-4AF6-BBC7-0BA98193B8BC}" dt="2022-10-26T11:44:58.627" v="1005" actId="1076"/>
          <ac:spMkLst>
            <pc:docMk/>
            <pc:sldMk cId="2977514428" sldId="268"/>
            <ac:spMk id="11" creationId="{50CAB1DD-A279-656E-81DC-2EB755747C8E}"/>
          </ac:spMkLst>
        </pc:spChg>
        <pc:spChg chg="add del mod">
          <ac:chgData name="Dario Kiramarios" userId="411dae1d74c08034" providerId="LiveId" clId="{C2862988-8130-4AF6-BBC7-0BA98193B8BC}" dt="2022-10-26T11:20:46.091" v="612" actId="478"/>
          <ac:spMkLst>
            <pc:docMk/>
            <pc:sldMk cId="2977514428" sldId="268"/>
            <ac:spMk id="12" creationId="{F22BB2AD-70D8-9EE7-D1A7-41DEF79F0C47}"/>
          </ac:spMkLst>
        </pc:spChg>
        <pc:spChg chg="add del mod">
          <ac:chgData name="Dario Kiramarios" userId="411dae1d74c08034" providerId="LiveId" clId="{C2862988-8130-4AF6-BBC7-0BA98193B8BC}" dt="2022-10-26T11:20:45.444" v="611" actId="478"/>
          <ac:spMkLst>
            <pc:docMk/>
            <pc:sldMk cId="2977514428" sldId="268"/>
            <ac:spMk id="13" creationId="{E748A8A1-3EAD-BDF0-0B8F-F240DDD72C41}"/>
          </ac:spMkLst>
        </pc:spChg>
        <pc:spChg chg="add mod">
          <ac:chgData name="Dario Kiramarios" userId="411dae1d74c08034" providerId="LiveId" clId="{C2862988-8130-4AF6-BBC7-0BA98193B8BC}" dt="2022-10-26T11:21:12.524" v="634" actId="20577"/>
          <ac:spMkLst>
            <pc:docMk/>
            <pc:sldMk cId="2977514428" sldId="268"/>
            <ac:spMk id="14" creationId="{4A7011F1-4E53-0399-C670-572B3BB13155}"/>
          </ac:spMkLst>
        </pc:spChg>
        <pc:spChg chg="del">
          <ac:chgData name="Dario Kiramarios" userId="411dae1d74c08034" providerId="LiveId" clId="{C2862988-8130-4AF6-BBC7-0BA98193B8BC}" dt="2022-10-26T11:19:02.004" v="554" actId="478"/>
          <ac:spMkLst>
            <pc:docMk/>
            <pc:sldMk cId="2977514428" sldId="268"/>
            <ac:spMk id="16" creationId="{49430CAC-F5D9-6DA9-1F87-9D947A29C737}"/>
          </ac:spMkLst>
        </pc:spChg>
        <pc:spChg chg="mod">
          <ac:chgData name="Dario Kiramarios" userId="411dae1d74c08034" providerId="LiveId" clId="{C2862988-8130-4AF6-BBC7-0BA98193B8BC}" dt="2022-10-26T11:19:18.070" v="555" actId="164"/>
          <ac:spMkLst>
            <pc:docMk/>
            <pc:sldMk cId="2977514428" sldId="268"/>
            <ac:spMk id="19" creationId="{F839A6BF-33C6-6743-309C-FC858A8A30E2}"/>
          </ac:spMkLst>
        </pc:spChg>
        <pc:spChg chg="mod">
          <ac:chgData name="Dario Kiramarios" userId="411dae1d74c08034" providerId="LiveId" clId="{C2862988-8130-4AF6-BBC7-0BA98193B8BC}" dt="2022-10-26T11:19:18.070" v="555" actId="164"/>
          <ac:spMkLst>
            <pc:docMk/>
            <pc:sldMk cId="2977514428" sldId="268"/>
            <ac:spMk id="20" creationId="{F6058678-AD8E-7C56-2658-0579F87613E6}"/>
          </ac:spMkLst>
        </pc:spChg>
        <pc:spChg chg="mod">
          <ac:chgData name="Dario Kiramarios" userId="411dae1d74c08034" providerId="LiveId" clId="{C2862988-8130-4AF6-BBC7-0BA98193B8BC}" dt="2022-10-26T11:19:18.070" v="555" actId="164"/>
          <ac:spMkLst>
            <pc:docMk/>
            <pc:sldMk cId="2977514428" sldId="268"/>
            <ac:spMk id="21" creationId="{2D09A65E-F9A9-5FDE-21EA-DE8575B6DA7D}"/>
          </ac:spMkLst>
        </pc:spChg>
        <pc:spChg chg="mod">
          <ac:chgData name="Dario Kiramarios" userId="411dae1d74c08034" providerId="LiveId" clId="{C2862988-8130-4AF6-BBC7-0BA98193B8BC}" dt="2022-10-26T11:49:45.181" v="1214" actId="20577"/>
          <ac:spMkLst>
            <pc:docMk/>
            <pc:sldMk cId="2977514428" sldId="268"/>
            <ac:spMk id="22" creationId="{E22F3C21-BF19-396D-B635-30C739AF46A2}"/>
          </ac:spMkLst>
        </pc:spChg>
        <pc:spChg chg="mod">
          <ac:chgData name="Dario Kiramarios" userId="411dae1d74c08034" providerId="LiveId" clId="{C2862988-8130-4AF6-BBC7-0BA98193B8BC}" dt="2022-10-26T11:19:18.070" v="555" actId="164"/>
          <ac:spMkLst>
            <pc:docMk/>
            <pc:sldMk cId="2977514428" sldId="268"/>
            <ac:spMk id="23" creationId="{13FC6F94-A1CA-7B5D-B42F-026D79A9F963}"/>
          </ac:spMkLst>
        </pc:spChg>
        <pc:spChg chg="add mod">
          <ac:chgData name="Dario Kiramarios" userId="411dae1d74c08034" providerId="LiveId" clId="{C2862988-8130-4AF6-BBC7-0BA98193B8BC}" dt="2022-10-26T11:21:15.996" v="642" actId="20577"/>
          <ac:spMkLst>
            <pc:docMk/>
            <pc:sldMk cId="2977514428" sldId="268"/>
            <ac:spMk id="24" creationId="{2E5E8B3B-D515-3DEF-3A77-12B26E250348}"/>
          </ac:spMkLst>
        </pc:spChg>
        <pc:spChg chg="mod">
          <ac:chgData name="Dario Kiramarios" userId="411dae1d74c08034" providerId="LiveId" clId="{C2862988-8130-4AF6-BBC7-0BA98193B8BC}" dt="2022-10-26T11:19:18.070" v="555" actId="164"/>
          <ac:spMkLst>
            <pc:docMk/>
            <pc:sldMk cId="2977514428" sldId="268"/>
            <ac:spMk id="25" creationId="{1FE5D3D4-7421-744A-AF44-EAD31CEB9D74}"/>
          </ac:spMkLst>
        </pc:spChg>
        <pc:spChg chg="add mod">
          <ac:chgData name="Dario Kiramarios" userId="411dae1d74c08034" providerId="LiveId" clId="{C2862988-8130-4AF6-BBC7-0BA98193B8BC}" dt="2022-10-26T11:21:30.530" v="652" actId="1076"/>
          <ac:spMkLst>
            <pc:docMk/>
            <pc:sldMk cId="2977514428" sldId="268"/>
            <ac:spMk id="26" creationId="{31153425-D886-35F0-5534-0EBB9C13D2FC}"/>
          </ac:spMkLst>
        </pc:spChg>
        <pc:spChg chg="add mod">
          <ac:chgData name="Dario Kiramarios" userId="411dae1d74c08034" providerId="LiveId" clId="{C2862988-8130-4AF6-BBC7-0BA98193B8BC}" dt="2022-10-26T11:45:04.925" v="1016" actId="20577"/>
          <ac:spMkLst>
            <pc:docMk/>
            <pc:sldMk cId="2977514428" sldId="268"/>
            <ac:spMk id="27" creationId="{98BBB14E-5B57-2A5A-415B-435420248062}"/>
          </ac:spMkLst>
        </pc:spChg>
        <pc:grpChg chg="add mod">
          <ac:chgData name="Dario Kiramarios" userId="411dae1d74c08034" providerId="LiveId" clId="{C2862988-8130-4AF6-BBC7-0BA98193B8BC}" dt="2022-10-26T11:19:21.614" v="556" actId="1076"/>
          <ac:grpSpMkLst>
            <pc:docMk/>
            <pc:sldMk cId="2977514428" sldId="268"/>
            <ac:grpSpMk id="5" creationId="{A3D441E3-18C6-8242-E9FB-08C312C4F963}"/>
          </ac:grpSpMkLst>
        </pc:grpChg>
        <pc:picChg chg="mod">
          <ac:chgData name="Dario Kiramarios" userId="411dae1d74c08034" providerId="LiveId" clId="{C2862988-8130-4AF6-BBC7-0BA98193B8BC}" dt="2022-10-26T11:19:34.694" v="559" actId="1076"/>
          <ac:picMkLst>
            <pc:docMk/>
            <pc:sldMk cId="2977514428" sldId="268"/>
            <ac:picMk id="9" creationId="{0D1D42E4-C4F8-2D7A-1F6F-C1B86D26A4DF}"/>
          </ac:picMkLst>
        </pc:picChg>
        <pc:picChg chg="mod">
          <ac:chgData name="Dario Kiramarios" userId="411dae1d74c08034" providerId="LiveId" clId="{C2862988-8130-4AF6-BBC7-0BA98193B8BC}" dt="2022-10-26T11:19:34.694" v="559" actId="1076"/>
          <ac:picMkLst>
            <pc:docMk/>
            <pc:sldMk cId="2977514428" sldId="268"/>
            <ac:picMk id="15" creationId="{E4AAF945-7C03-D0D1-EC69-230E2D4FEFCF}"/>
          </ac:picMkLst>
        </pc:picChg>
      </pc:sldChg>
      <pc:sldChg chg="addSp delSp modSp add mod addCm modCm">
        <pc:chgData name="Dario Kiramarios" userId="411dae1d74c08034" providerId="LiveId" clId="{C2862988-8130-4AF6-BBC7-0BA98193B8BC}" dt="2022-10-26T12:25:59.025" v="2356" actId="403"/>
        <pc:sldMkLst>
          <pc:docMk/>
          <pc:sldMk cId="2836959581" sldId="269"/>
        </pc:sldMkLst>
        <pc:spChg chg="mod">
          <ac:chgData name="Dario Kiramarios" userId="411dae1d74c08034" providerId="LiveId" clId="{C2862988-8130-4AF6-BBC7-0BA98193B8BC}" dt="2022-10-26T11:18:25.487" v="538" actId="14100"/>
          <ac:spMkLst>
            <pc:docMk/>
            <pc:sldMk cId="2836959581" sldId="269"/>
            <ac:spMk id="3" creationId="{149EF725-D25A-E5F4-35C9-61490BD420C7}"/>
          </ac:spMkLst>
        </pc:spChg>
        <pc:spChg chg="mod">
          <ac:chgData name="Dario Kiramarios" userId="411dae1d74c08034" providerId="LiveId" clId="{C2862988-8130-4AF6-BBC7-0BA98193B8BC}" dt="2022-10-26T11:18:42.356" v="553" actId="20577"/>
          <ac:spMkLst>
            <pc:docMk/>
            <pc:sldMk cId="2836959581" sldId="269"/>
            <ac:spMk id="4" creationId="{17CB43CE-EA6F-2853-8B3F-080B48A1D1E7}"/>
          </ac:spMkLst>
        </pc:spChg>
        <pc:spChg chg="mod">
          <ac:chgData name="Dario Kiramarios" userId="411dae1d74c08034" providerId="LiveId" clId="{C2862988-8130-4AF6-BBC7-0BA98193B8BC}" dt="2022-10-26T11:18:00.157" v="529" actId="164"/>
          <ac:spMkLst>
            <pc:docMk/>
            <pc:sldMk cId="2836959581" sldId="269"/>
            <ac:spMk id="7" creationId="{6C92652F-1E8F-FE16-7926-71B9A1907EC0}"/>
          </ac:spMkLst>
        </pc:spChg>
        <pc:spChg chg="mod">
          <ac:chgData name="Dario Kiramarios" userId="411dae1d74c08034" providerId="LiveId" clId="{C2862988-8130-4AF6-BBC7-0BA98193B8BC}" dt="2022-10-26T11:18:00.157" v="529" actId="164"/>
          <ac:spMkLst>
            <pc:docMk/>
            <pc:sldMk cId="2836959581" sldId="269"/>
            <ac:spMk id="8" creationId="{39AA6344-532D-A84B-3545-220FA7924507}"/>
          </ac:spMkLst>
        </pc:spChg>
        <pc:spChg chg="mod">
          <ac:chgData name="Dario Kiramarios" userId="411dae1d74c08034" providerId="LiveId" clId="{C2862988-8130-4AF6-BBC7-0BA98193B8BC}" dt="2022-10-26T11:18:00.157" v="529" actId="164"/>
          <ac:spMkLst>
            <pc:docMk/>
            <pc:sldMk cId="2836959581" sldId="269"/>
            <ac:spMk id="10" creationId="{5DAE2403-05B8-0F6F-BFD3-B55759F06F42}"/>
          </ac:spMkLst>
        </pc:spChg>
        <pc:spChg chg="add mod">
          <ac:chgData name="Dario Kiramarios" userId="411dae1d74c08034" providerId="LiveId" clId="{C2862988-8130-4AF6-BBC7-0BA98193B8BC}" dt="2022-10-26T11:45:13.521" v="1019" actId="1076"/>
          <ac:spMkLst>
            <pc:docMk/>
            <pc:sldMk cId="2836959581" sldId="269"/>
            <ac:spMk id="11" creationId="{49DCFB64-1B78-9114-34F6-EF85EC7CF059}"/>
          </ac:spMkLst>
        </pc:spChg>
        <pc:spChg chg="add mod">
          <ac:chgData name="Dario Kiramarios" userId="411dae1d74c08034" providerId="LiveId" clId="{C2862988-8130-4AF6-BBC7-0BA98193B8BC}" dt="2022-10-26T11:21:48.456" v="656" actId="164"/>
          <ac:spMkLst>
            <pc:docMk/>
            <pc:sldMk cId="2836959581" sldId="269"/>
            <ac:spMk id="12" creationId="{3828513F-4E7D-C916-1DD4-C9ACE99B4A06}"/>
          </ac:spMkLst>
        </pc:spChg>
        <pc:spChg chg="add mod">
          <ac:chgData name="Dario Kiramarios" userId="411dae1d74c08034" providerId="LiveId" clId="{C2862988-8130-4AF6-BBC7-0BA98193B8BC}" dt="2022-10-26T11:21:48.456" v="656" actId="164"/>
          <ac:spMkLst>
            <pc:docMk/>
            <pc:sldMk cId="2836959581" sldId="269"/>
            <ac:spMk id="13" creationId="{CE1E8603-C847-447A-7934-BDB321EA4CFC}"/>
          </ac:spMkLst>
        </pc:spChg>
        <pc:spChg chg="add mod">
          <ac:chgData name="Dario Kiramarios" userId="411dae1d74c08034" providerId="LiveId" clId="{C2862988-8130-4AF6-BBC7-0BA98193B8BC}" dt="2022-10-26T11:21:48.456" v="656" actId="164"/>
          <ac:spMkLst>
            <pc:docMk/>
            <pc:sldMk cId="2836959581" sldId="269"/>
            <ac:spMk id="14" creationId="{111F4592-DE93-F8C7-8E43-7C6D8ACAB234}"/>
          </ac:spMkLst>
        </pc:spChg>
        <pc:spChg chg="del mod">
          <ac:chgData name="Dario Kiramarios" userId="411dae1d74c08034" providerId="LiveId" clId="{C2862988-8130-4AF6-BBC7-0BA98193B8BC}" dt="2022-10-26T11:21:43.629" v="655" actId="478"/>
          <ac:spMkLst>
            <pc:docMk/>
            <pc:sldMk cId="2836959581" sldId="269"/>
            <ac:spMk id="16" creationId="{49430CAC-F5D9-6DA9-1F87-9D947A29C737}"/>
          </ac:spMkLst>
        </pc:spChg>
        <pc:spChg chg="mod">
          <ac:chgData name="Dario Kiramarios" userId="411dae1d74c08034" providerId="LiveId" clId="{C2862988-8130-4AF6-BBC7-0BA98193B8BC}" dt="2022-10-26T11:18:00.157" v="529" actId="164"/>
          <ac:spMkLst>
            <pc:docMk/>
            <pc:sldMk cId="2836959581" sldId="269"/>
            <ac:spMk id="19" creationId="{F839A6BF-33C6-6743-309C-FC858A8A30E2}"/>
          </ac:spMkLst>
        </pc:spChg>
        <pc:spChg chg="mod">
          <ac:chgData name="Dario Kiramarios" userId="411dae1d74c08034" providerId="LiveId" clId="{C2862988-8130-4AF6-BBC7-0BA98193B8BC}" dt="2022-10-26T11:18:00.157" v="529" actId="164"/>
          <ac:spMkLst>
            <pc:docMk/>
            <pc:sldMk cId="2836959581" sldId="269"/>
            <ac:spMk id="20" creationId="{F6058678-AD8E-7C56-2658-0579F87613E6}"/>
          </ac:spMkLst>
        </pc:spChg>
        <pc:spChg chg="mod">
          <ac:chgData name="Dario Kiramarios" userId="411dae1d74c08034" providerId="LiveId" clId="{C2862988-8130-4AF6-BBC7-0BA98193B8BC}" dt="2022-10-26T11:18:00.157" v="529" actId="164"/>
          <ac:spMkLst>
            <pc:docMk/>
            <pc:sldMk cId="2836959581" sldId="269"/>
            <ac:spMk id="21" creationId="{2D09A65E-F9A9-5FDE-21EA-DE8575B6DA7D}"/>
          </ac:spMkLst>
        </pc:spChg>
        <pc:spChg chg="mod">
          <ac:chgData name="Dario Kiramarios" userId="411dae1d74c08034" providerId="LiveId" clId="{C2862988-8130-4AF6-BBC7-0BA98193B8BC}" dt="2022-10-26T11:49:52.974" v="1233" actId="14100"/>
          <ac:spMkLst>
            <pc:docMk/>
            <pc:sldMk cId="2836959581" sldId="269"/>
            <ac:spMk id="22" creationId="{E22F3C21-BF19-396D-B635-30C739AF46A2}"/>
          </ac:spMkLst>
        </pc:spChg>
        <pc:spChg chg="mod">
          <ac:chgData name="Dario Kiramarios" userId="411dae1d74c08034" providerId="LiveId" clId="{C2862988-8130-4AF6-BBC7-0BA98193B8BC}" dt="2022-10-26T11:18:00.157" v="529" actId="164"/>
          <ac:spMkLst>
            <pc:docMk/>
            <pc:sldMk cId="2836959581" sldId="269"/>
            <ac:spMk id="23" creationId="{13FC6F94-A1CA-7B5D-B42F-026D79A9F963}"/>
          </ac:spMkLst>
        </pc:spChg>
        <pc:spChg chg="mod">
          <ac:chgData name="Dario Kiramarios" userId="411dae1d74c08034" providerId="LiveId" clId="{C2862988-8130-4AF6-BBC7-0BA98193B8BC}" dt="2022-10-26T11:18:00.157" v="529" actId="164"/>
          <ac:spMkLst>
            <pc:docMk/>
            <pc:sldMk cId="2836959581" sldId="269"/>
            <ac:spMk id="25" creationId="{1FE5D3D4-7421-744A-AF44-EAD31CEB9D74}"/>
          </ac:spMkLst>
        </pc:spChg>
        <pc:spChg chg="add mod">
          <ac:chgData name="Dario Kiramarios" userId="411dae1d74c08034" providerId="LiveId" clId="{C2862988-8130-4AF6-BBC7-0BA98193B8BC}" dt="2022-10-26T12:25:59.025" v="2356" actId="403"/>
          <ac:spMkLst>
            <pc:docMk/>
            <pc:sldMk cId="2836959581" sldId="269"/>
            <ac:spMk id="26" creationId="{EAA5B70D-B069-7AAF-6E8D-5B8C7DED6B41}"/>
          </ac:spMkLst>
        </pc:spChg>
        <pc:grpChg chg="add mod">
          <ac:chgData name="Dario Kiramarios" userId="411dae1d74c08034" providerId="LiveId" clId="{C2862988-8130-4AF6-BBC7-0BA98193B8BC}" dt="2022-10-26T11:18:03.003" v="530" actId="1076"/>
          <ac:grpSpMkLst>
            <pc:docMk/>
            <pc:sldMk cId="2836959581" sldId="269"/>
            <ac:grpSpMk id="5" creationId="{71F7B9F8-9E15-660B-7968-366D0E1B6F40}"/>
          </ac:grpSpMkLst>
        </pc:grpChg>
        <pc:grpChg chg="mod">
          <ac:chgData name="Dario Kiramarios" userId="411dae1d74c08034" providerId="LiveId" clId="{C2862988-8130-4AF6-BBC7-0BA98193B8BC}" dt="2022-10-26T11:18:07.251" v="531" actId="14100"/>
          <ac:grpSpMkLst>
            <pc:docMk/>
            <pc:sldMk cId="2836959581" sldId="269"/>
            <ac:grpSpMk id="17" creationId="{DC406008-B41D-94B1-B800-2C11F968E43C}"/>
          </ac:grpSpMkLst>
        </pc:grpChg>
        <pc:grpChg chg="add mod">
          <ac:chgData name="Dario Kiramarios" userId="411dae1d74c08034" providerId="LiveId" clId="{C2862988-8130-4AF6-BBC7-0BA98193B8BC}" dt="2022-10-26T11:45:11.070" v="1018" actId="1076"/>
          <ac:grpSpMkLst>
            <pc:docMk/>
            <pc:sldMk cId="2836959581" sldId="269"/>
            <ac:grpSpMk id="24" creationId="{F46A70B3-E878-BC03-3B53-1A9DF0962405}"/>
          </ac:grpSpMkLst>
        </pc:grpChg>
        <pc:picChg chg="mod">
          <ac:chgData name="Dario Kiramarios" userId="411dae1d74c08034" providerId="LiveId" clId="{C2862988-8130-4AF6-BBC7-0BA98193B8BC}" dt="2022-10-26T11:17:51.095" v="528" actId="29295"/>
          <ac:picMkLst>
            <pc:docMk/>
            <pc:sldMk cId="2836959581" sldId="269"/>
            <ac:picMk id="6" creationId="{B91BC17E-C5D5-CE1D-EC21-E30A1F198189}"/>
          </ac:picMkLst>
        </pc:picChg>
        <pc:picChg chg="mod">
          <ac:chgData name="Dario Kiramarios" userId="411dae1d74c08034" providerId="LiveId" clId="{C2862988-8130-4AF6-BBC7-0BA98193B8BC}" dt="2022-10-26T11:18:00.157" v="529" actId="164"/>
          <ac:picMkLst>
            <pc:docMk/>
            <pc:sldMk cId="2836959581" sldId="269"/>
            <ac:picMk id="9" creationId="{0D1D42E4-C4F8-2D7A-1F6F-C1B86D26A4DF}"/>
          </ac:picMkLst>
        </pc:picChg>
        <pc:picChg chg="mod">
          <ac:chgData name="Dario Kiramarios" userId="411dae1d74c08034" providerId="LiveId" clId="{C2862988-8130-4AF6-BBC7-0BA98193B8BC}" dt="2022-10-26T11:18:00.157" v="529" actId="164"/>
          <ac:picMkLst>
            <pc:docMk/>
            <pc:sldMk cId="2836959581" sldId="269"/>
            <ac:picMk id="15" creationId="{E4AAF945-7C03-D0D1-EC69-230E2D4FEFCF}"/>
          </ac:picMkLst>
        </pc:picChg>
      </pc:sldChg>
      <pc:sldChg chg="addSp modSp add mod addCm">
        <pc:chgData name="Dario Kiramarios" userId="411dae1d74c08034" providerId="LiveId" clId="{C2862988-8130-4AF6-BBC7-0BA98193B8BC}" dt="2022-10-26T12:09:49.527" v="1721"/>
        <pc:sldMkLst>
          <pc:docMk/>
          <pc:sldMk cId="1711743943" sldId="270"/>
        </pc:sldMkLst>
        <pc:spChg chg="mod">
          <ac:chgData name="Dario Kiramarios" userId="411dae1d74c08034" providerId="LiveId" clId="{C2862988-8130-4AF6-BBC7-0BA98193B8BC}" dt="2022-10-26T11:25:52.037" v="671" actId="14100"/>
          <ac:spMkLst>
            <pc:docMk/>
            <pc:sldMk cId="1711743943" sldId="270"/>
            <ac:spMk id="2" creationId="{7EEB492B-567B-BE18-2901-BC144B3ACCC3}"/>
          </ac:spMkLst>
        </pc:spChg>
        <pc:spChg chg="mod">
          <ac:chgData name="Dario Kiramarios" userId="411dae1d74c08034" providerId="LiveId" clId="{C2862988-8130-4AF6-BBC7-0BA98193B8BC}" dt="2022-10-26T12:08:30.339" v="1710" actId="404"/>
          <ac:spMkLst>
            <pc:docMk/>
            <pc:sldMk cId="1711743943" sldId="270"/>
            <ac:spMk id="4" creationId="{DE1E5D9B-67D0-0BDA-17EC-29A07048EEFB}"/>
          </ac:spMkLst>
        </pc:spChg>
        <pc:spChg chg="mod">
          <ac:chgData name="Dario Kiramarios" userId="411dae1d74c08034" providerId="LiveId" clId="{C2862988-8130-4AF6-BBC7-0BA98193B8BC}" dt="2022-10-26T11:50:19.492" v="1271" actId="14100"/>
          <ac:spMkLst>
            <pc:docMk/>
            <pc:sldMk cId="1711743943" sldId="270"/>
            <ac:spMk id="36" creationId="{E9B8290F-DBDD-4D99-3823-20E9DF2595E8}"/>
          </ac:spMkLst>
        </pc:spChg>
        <pc:grpChg chg="add mod">
          <ac:chgData name="Dario Kiramarios" userId="411dae1d74c08034" providerId="LiveId" clId="{C2862988-8130-4AF6-BBC7-0BA98193B8BC}" dt="2022-10-26T11:25:43.422" v="669" actId="1076"/>
          <ac:grpSpMkLst>
            <pc:docMk/>
            <pc:sldMk cId="1711743943" sldId="270"/>
            <ac:grpSpMk id="5" creationId="{72C34C90-2DAF-D45A-7DDD-F0F02288AE10}"/>
          </ac:grpSpMkLst>
        </pc:grpChg>
        <pc:grpChg chg="mod">
          <ac:chgData name="Dario Kiramarios" userId="411dae1d74c08034" providerId="LiveId" clId="{C2862988-8130-4AF6-BBC7-0BA98193B8BC}" dt="2022-10-26T11:25:40.010" v="668" actId="164"/>
          <ac:grpSpMkLst>
            <pc:docMk/>
            <pc:sldMk cId="1711743943" sldId="270"/>
            <ac:grpSpMk id="17" creationId="{AD387170-9BFF-BFF4-53D5-70BB92285BCF}"/>
          </ac:grpSpMkLst>
        </pc:grpChg>
        <pc:grpChg chg="mod">
          <ac:chgData name="Dario Kiramarios" userId="411dae1d74c08034" providerId="LiveId" clId="{C2862988-8130-4AF6-BBC7-0BA98193B8BC}" dt="2022-10-26T11:25:48.178" v="670" actId="14100"/>
          <ac:grpSpMkLst>
            <pc:docMk/>
            <pc:sldMk cId="1711743943" sldId="270"/>
            <ac:grpSpMk id="34" creationId="{B5B0238F-DD27-B13C-CE6E-BA3C81DD34BE}"/>
          </ac:grpSpMkLst>
        </pc:grpChg>
        <pc:grpChg chg="mod">
          <ac:chgData name="Dario Kiramarios" userId="411dae1d74c08034" providerId="LiveId" clId="{C2862988-8130-4AF6-BBC7-0BA98193B8BC}" dt="2022-10-26T11:25:40.010" v="668" actId="164"/>
          <ac:grpSpMkLst>
            <pc:docMk/>
            <pc:sldMk cId="1711743943" sldId="270"/>
            <ac:grpSpMk id="46" creationId="{8A2894EC-07BA-9104-022A-DE7E827281BF}"/>
          </ac:grpSpMkLst>
        </pc:grpChg>
        <pc:grpChg chg="mod">
          <ac:chgData name="Dario Kiramarios" userId="411dae1d74c08034" providerId="LiveId" clId="{C2862988-8130-4AF6-BBC7-0BA98193B8BC}" dt="2022-10-26T11:25:40.010" v="668" actId="164"/>
          <ac:grpSpMkLst>
            <pc:docMk/>
            <pc:sldMk cId="1711743943" sldId="270"/>
            <ac:grpSpMk id="47" creationId="{FD9D840B-C33C-A0FF-6645-79FF30BDF86F}"/>
          </ac:grpSpMkLst>
        </pc:grpChg>
        <pc:picChg chg="mod">
          <ac:chgData name="Dario Kiramarios" userId="411dae1d74c08034" providerId="LiveId" clId="{C2862988-8130-4AF6-BBC7-0BA98193B8BC}" dt="2022-10-26T11:46:48.622" v="1034" actId="29295"/>
          <ac:picMkLst>
            <pc:docMk/>
            <pc:sldMk cId="1711743943" sldId="270"/>
            <ac:picMk id="16" creationId="{1607B3A6-8C2F-DF52-A857-30DFD47C5B64}"/>
          </ac:picMkLst>
        </pc:picChg>
      </pc:sldChg>
      <pc:sldChg chg="addSp delSp modSp new mod addCm">
        <pc:chgData name="Dario Kiramarios" userId="411dae1d74c08034" providerId="LiveId" clId="{C2862988-8130-4AF6-BBC7-0BA98193B8BC}" dt="2022-10-26T13:06:30.208" v="2753" actId="20577"/>
        <pc:sldMkLst>
          <pc:docMk/>
          <pc:sldMk cId="2039897463" sldId="271"/>
        </pc:sldMkLst>
        <pc:spChg chg="add mod">
          <ac:chgData name="Dario Kiramarios" userId="411dae1d74c08034" providerId="LiveId" clId="{C2862988-8130-4AF6-BBC7-0BA98193B8BC}" dt="2022-10-26T11:34:17.304" v="796"/>
          <ac:spMkLst>
            <pc:docMk/>
            <pc:sldMk cId="2039897463" sldId="271"/>
            <ac:spMk id="4" creationId="{ECA4F5C3-DF2C-F228-FF2A-75C5C2E2492A}"/>
          </ac:spMkLst>
        </pc:spChg>
        <pc:spChg chg="add mod">
          <ac:chgData name="Dario Kiramarios" userId="411dae1d74c08034" providerId="LiveId" clId="{C2862988-8130-4AF6-BBC7-0BA98193B8BC}" dt="2022-10-26T11:35:20.383" v="858" actId="164"/>
          <ac:spMkLst>
            <pc:docMk/>
            <pc:sldMk cId="2039897463" sldId="271"/>
            <ac:spMk id="5" creationId="{0B29D3E6-00CA-47FD-0ABF-4CCC04A361BB}"/>
          </ac:spMkLst>
        </pc:spChg>
        <pc:spChg chg="add mod">
          <ac:chgData name="Dario Kiramarios" userId="411dae1d74c08034" providerId="LiveId" clId="{C2862988-8130-4AF6-BBC7-0BA98193B8BC}" dt="2022-10-26T11:35:20.383" v="858" actId="164"/>
          <ac:spMkLst>
            <pc:docMk/>
            <pc:sldMk cId="2039897463" sldId="271"/>
            <ac:spMk id="6" creationId="{D98A341A-FECD-3460-4870-A108A5A6B07E}"/>
          </ac:spMkLst>
        </pc:spChg>
        <pc:spChg chg="add mod">
          <ac:chgData name="Dario Kiramarios" userId="411dae1d74c08034" providerId="LiveId" clId="{C2862988-8130-4AF6-BBC7-0BA98193B8BC}" dt="2022-10-26T11:36:21.819" v="874" actId="164"/>
          <ac:spMkLst>
            <pc:docMk/>
            <pc:sldMk cId="2039897463" sldId="271"/>
            <ac:spMk id="7" creationId="{21BC3E76-330A-A02F-A7FF-3AFB144AE5A1}"/>
          </ac:spMkLst>
        </pc:spChg>
        <pc:spChg chg="mod">
          <ac:chgData name="Dario Kiramarios" userId="411dae1d74c08034" providerId="LiveId" clId="{C2862988-8130-4AF6-BBC7-0BA98193B8BC}" dt="2022-10-26T13:06:30.208" v="2753" actId="20577"/>
          <ac:spMkLst>
            <pc:docMk/>
            <pc:sldMk cId="2039897463" sldId="271"/>
            <ac:spMk id="14" creationId="{D095E98E-AFF8-AB59-42CA-1AC0250F3D82}"/>
          </ac:spMkLst>
        </pc:spChg>
        <pc:grpChg chg="add mod">
          <ac:chgData name="Dario Kiramarios" userId="411dae1d74c08034" providerId="LiveId" clId="{C2862988-8130-4AF6-BBC7-0BA98193B8BC}" dt="2022-10-26T11:35:35.958" v="864" actId="164"/>
          <ac:grpSpMkLst>
            <pc:docMk/>
            <pc:sldMk cId="2039897463" sldId="271"/>
            <ac:grpSpMk id="8" creationId="{0F740296-9B4F-49AC-B57C-843C1EB5F736}"/>
          </ac:grpSpMkLst>
        </pc:grpChg>
        <pc:grpChg chg="add mod">
          <ac:chgData name="Dario Kiramarios" userId="411dae1d74c08034" providerId="LiveId" clId="{C2862988-8130-4AF6-BBC7-0BA98193B8BC}" dt="2022-10-26T11:36:21.819" v="874" actId="164"/>
          <ac:grpSpMkLst>
            <pc:docMk/>
            <pc:sldMk cId="2039897463" sldId="271"/>
            <ac:grpSpMk id="11" creationId="{10AF709E-EBC5-C4DF-DC25-D30D31093184}"/>
          </ac:grpSpMkLst>
        </pc:grpChg>
        <pc:grpChg chg="add mod">
          <ac:chgData name="Dario Kiramarios" userId="411dae1d74c08034" providerId="LiveId" clId="{C2862988-8130-4AF6-BBC7-0BA98193B8BC}" dt="2022-10-26T11:36:15.928" v="873"/>
          <ac:grpSpMkLst>
            <pc:docMk/>
            <pc:sldMk cId="2039897463" sldId="271"/>
            <ac:grpSpMk id="12" creationId="{EE74A009-1EF3-E6D5-5467-511AEDCAACCF}"/>
          </ac:grpSpMkLst>
        </pc:grpChg>
        <pc:grpChg chg="add mod">
          <ac:chgData name="Dario Kiramarios" userId="411dae1d74c08034" providerId="LiveId" clId="{C2862988-8130-4AF6-BBC7-0BA98193B8BC}" dt="2022-10-26T11:38:43.392" v="921" actId="1076"/>
          <ac:grpSpMkLst>
            <pc:docMk/>
            <pc:sldMk cId="2039897463" sldId="271"/>
            <ac:grpSpMk id="15" creationId="{DF7603F8-B64C-7314-94C3-84A075BBDC89}"/>
          </ac:grpSpMkLst>
        </pc:grpChg>
        <pc:picChg chg="add del mod modCrop">
          <ac:chgData name="Dario Kiramarios" userId="411dae1d74c08034" providerId="LiveId" clId="{C2862988-8130-4AF6-BBC7-0BA98193B8BC}" dt="2022-10-26T11:38:02.589" v="901" actId="478"/>
          <ac:picMkLst>
            <pc:docMk/>
            <pc:sldMk cId="2039897463" sldId="271"/>
            <ac:picMk id="3" creationId="{17DB668B-176D-4488-CA0D-3F3BCEB49B31}"/>
          </ac:picMkLst>
        </pc:picChg>
        <pc:picChg chg="add mod">
          <ac:chgData name="Dario Kiramarios" userId="411dae1d74c08034" providerId="LiveId" clId="{C2862988-8130-4AF6-BBC7-0BA98193B8BC}" dt="2022-10-26T11:35:44.957" v="869" actId="14100"/>
          <ac:picMkLst>
            <pc:docMk/>
            <pc:sldMk cId="2039897463" sldId="271"/>
            <ac:picMk id="9" creationId="{A0D07C9E-34B3-557C-3614-910815139639}"/>
          </ac:picMkLst>
        </pc:picChg>
        <pc:picChg chg="add mod">
          <ac:chgData name="Dario Kiramarios" userId="411dae1d74c08034" providerId="LiveId" clId="{C2862988-8130-4AF6-BBC7-0BA98193B8BC}" dt="2022-10-26T11:35:49.455" v="870" actId="1076"/>
          <ac:picMkLst>
            <pc:docMk/>
            <pc:sldMk cId="2039897463" sldId="271"/>
            <ac:picMk id="10" creationId="{A0410163-8428-5C32-0926-3F5BA82AE840}"/>
          </ac:picMkLst>
        </pc:picChg>
        <pc:picChg chg="add mod modCrop">
          <ac:chgData name="Dario Kiramarios" userId="411dae1d74c08034" providerId="LiveId" clId="{C2862988-8130-4AF6-BBC7-0BA98193B8BC}" dt="2022-10-26T11:38:37.118" v="920" actId="1076"/>
          <ac:picMkLst>
            <pc:docMk/>
            <pc:sldMk cId="2039897463" sldId="271"/>
            <ac:picMk id="17" creationId="{A33897D9-9F38-D754-F0ED-DD11581748F8}"/>
          </ac:picMkLst>
        </pc:picChg>
        <pc:cxnChg chg="mod">
          <ac:chgData name="Dario Kiramarios" userId="411dae1d74c08034" providerId="LiveId" clId="{C2862988-8130-4AF6-BBC7-0BA98193B8BC}" dt="2022-10-26T11:36:15.928" v="873"/>
          <ac:cxnSpMkLst>
            <pc:docMk/>
            <pc:sldMk cId="2039897463" sldId="271"/>
            <ac:cxnSpMk id="13" creationId="{999AC364-DC8A-52AC-D98B-BFF53134EDE4}"/>
          </ac:cxnSpMkLst>
        </pc:cxnChg>
      </pc:sldChg>
      <pc:sldChg chg="modSp add mod modCm">
        <pc:chgData name="Dario Kiramarios" userId="411dae1d74c08034" providerId="LiveId" clId="{C2862988-8130-4AF6-BBC7-0BA98193B8BC}" dt="2022-10-26T11:49:24.553" v="1173" actId="14100"/>
        <pc:sldMkLst>
          <pc:docMk/>
          <pc:sldMk cId="1264739660" sldId="272"/>
        </pc:sldMkLst>
        <pc:spChg chg="mod">
          <ac:chgData name="Dario Kiramarios" userId="411dae1d74c08034" providerId="LiveId" clId="{C2862988-8130-4AF6-BBC7-0BA98193B8BC}" dt="2022-10-26T11:39:25.219" v="929" actId="14100"/>
          <ac:spMkLst>
            <pc:docMk/>
            <pc:sldMk cId="1264739660" sldId="272"/>
            <ac:spMk id="4" creationId="{ECA4F5C3-DF2C-F228-FF2A-75C5C2E2492A}"/>
          </ac:spMkLst>
        </pc:spChg>
        <pc:spChg chg="mod">
          <ac:chgData name="Dario Kiramarios" userId="411dae1d74c08034" providerId="LiveId" clId="{C2862988-8130-4AF6-BBC7-0BA98193B8BC}" dt="2022-10-26T11:49:24.553" v="1173" actId="14100"/>
          <ac:spMkLst>
            <pc:docMk/>
            <pc:sldMk cId="1264739660" sldId="272"/>
            <ac:spMk id="14" creationId="{D095E98E-AFF8-AB59-42CA-1AC0250F3D82}"/>
          </ac:spMkLst>
        </pc:spChg>
        <pc:grpChg chg="mod">
          <ac:chgData name="Dario Kiramarios" userId="411dae1d74c08034" providerId="LiveId" clId="{C2862988-8130-4AF6-BBC7-0BA98193B8BC}" dt="2022-10-26T11:39:21.540" v="928" actId="14100"/>
          <ac:grpSpMkLst>
            <pc:docMk/>
            <pc:sldMk cId="1264739660" sldId="272"/>
            <ac:grpSpMk id="12" creationId="{EE74A009-1EF3-E6D5-5467-511AEDCAACCF}"/>
          </ac:grpSpMkLst>
        </pc:grpChg>
        <pc:grpChg chg="mod">
          <ac:chgData name="Dario Kiramarios" userId="411dae1d74c08034" providerId="LiveId" clId="{C2862988-8130-4AF6-BBC7-0BA98193B8BC}" dt="2022-10-26T11:39:14.415" v="926" actId="1076"/>
          <ac:grpSpMkLst>
            <pc:docMk/>
            <pc:sldMk cId="1264739660" sldId="272"/>
            <ac:grpSpMk id="15" creationId="{DF7603F8-B64C-7314-94C3-84A075BBDC89}"/>
          </ac:grpSpMkLst>
        </pc:grpChg>
        <pc:picChg chg="mod">
          <ac:chgData name="Dario Kiramarios" userId="411dae1d74c08034" providerId="LiveId" clId="{C2862988-8130-4AF6-BBC7-0BA98193B8BC}" dt="2022-10-26T11:43:38.230" v="1000" actId="29295"/>
          <ac:picMkLst>
            <pc:docMk/>
            <pc:sldMk cId="1264739660" sldId="272"/>
            <ac:picMk id="17" creationId="{A33897D9-9F38-D754-F0ED-DD11581748F8}"/>
          </ac:picMkLst>
        </pc:picChg>
      </pc:sldChg>
      <pc:sldChg chg="modSp add mod addCm modCm">
        <pc:chgData name="Dario Kiramarios" userId="411dae1d74c08034" providerId="LiveId" clId="{C2862988-8130-4AF6-BBC7-0BA98193B8BC}" dt="2022-10-26T11:43:22.915" v="998"/>
        <pc:sldMkLst>
          <pc:docMk/>
          <pc:sldMk cId="3075349130" sldId="273"/>
        </pc:sldMkLst>
        <pc:spChg chg="mod">
          <ac:chgData name="Dario Kiramarios" userId="411dae1d74c08034" providerId="LiveId" clId="{C2862988-8130-4AF6-BBC7-0BA98193B8BC}" dt="2022-10-26T11:40:17.220" v="962" actId="14100"/>
          <ac:spMkLst>
            <pc:docMk/>
            <pc:sldMk cId="3075349130" sldId="273"/>
            <ac:spMk id="2" creationId="{2A8A458E-BB63-A75F-696D-8358F4025C30}"/>
          </ac:spMkLst>
        </pc:spChg>
        <pc:spChg chg="mod">
          <ac:chgData name="Dario Kiramarios" userId="411dae1d74c08034" providerId="LiveId" clId="{C2862988-8130-4AF6-BBC7-0BA98193B8BC}" dt="2022-10-26T11:41:49.916" v="991" actId="1076"/>
          <ac:spMkLst>
            <pc:docMk/>
            <pc:sldMk cId="3075349130" sldId="273"/>
            <ac:spMk id="6" creationId="{3301FBE6-034E-9967-9DE0-BE5967DC04CB}"/>
          </ac:spMkLst>
        </pc:spChg>
        <pc:spChg chg="mod">
          <ac:chgData name="Dario Kiramarios" userId="411dae1d74c08034" providerId="LiveId" clId="{C2862988-8130-4AF6-BBC7-0BA98193B8BC}" dt="2022-10-26T11:40:49.130" v="983" actId="1076"/>
          <ac:spMkLst>
            <pc:docMk/>
            <pc:sldMk cId="3075349130" sldId="273"/>
            <ac:spMk id="9" creationId="{E6EE2588-093C-3A47-20A5-0F2321540567}"/>
          </ac:spMkLst>
        </pc:spChg>
        <pc:spChg chg="mod">
          <ac:chgData name="Dario Kiramarios" userId="411dae1d74c08034" providerId="LiveId" clId="{C2862988-8130-4AF6-BBC7-0BA98193B8BC}" dt="2022-10-26T11:40:41.849" v="980" actId="1076"/>
          <ac:spMkLst>
            <pc:docMk/>
            <pc:sldMk cId="3075349130" sldId="273"/>
            <ac:spMk id="14" creationId="{8C59D8FA-232B-CE5B-2BCF-6DDFDA090519}"/>
          </ac:spMkLst>
        </pc:spChg>
        <pc:spChg chg="mod">
          <ac:chgData name="Dario Kiramarios" userId="411dae1d74c08034" providerId="LiveId" clId="{C2862988-8130-4AF6-BBC7-0BA98193B8BC}" dt="2022-10-26T11:40:41.849" v="980" actId="1076"/>
          <ac:spMkLst>
            <pc:docMk/>
            <pc:sldMk cId="3075349130" sldId="273"/>
            <ac:spMk id="15" creationId="{3CEDB9EA-4821-7517-C8B8-1542AB7A43EF}"/>
          </ac:spMkLst>
        </pc:spChg>
        <pc:picChg chg="mod ord">
          <ac:chgData name="Dario Kiramarios" userId="411dae1d74c08034" providerId="LiveId" clId="{C2862988-8130-4AF6-BBC7-0BA98193B8BC}" dt="2022-10-26T11:41:20.287" v="987" actId="29295"/>
          <ac:picMkLst>
            <pc:docMk/>
            <pc:sldMk cId="3075349130" sldId="273"/>
            <ac:picMk id="17" creationId="{24A6FC2C-7AD6-2FB4-9571-3A4706EEB76E}"/>
          </ac:picMkLst>
        </pc:picChg>
      </pc:sldChg>
      <pc:sldChg chg="addSp delSp modSp add mod addCm modCm">
        <pc:chgData name="Dario Kiramarios" userId="411dae1d74c08034" providerId="LiveId" clId="{C2862988-8130-4AF6-BBC7-0BA98193B8BC}" dt="2022-10-26T12:27:21.584" v="2379" actId="1076"/>
        <pc:sldMkLst>
          <pc:docMk/>
          <pc:sldMk cId="3354586777" sldId="274"/>
        </pc:sldMkLst>
        <pc:spChg chg="mod">
          <ac:chgData name="Dario Kiramarios" userId="411dae1d74c08034" providerId="LiveId" clId="{C2862988-8130-4AF6-BBC7-0BA98193B8BC}" dt="2022-10-26T11:57:38.280" v="1455" actId="14100"/>
          <ac:spMkLst>
            <pc:docMk/>
            <pc:sldMk cId="3354586777" sldId="274"/>
            <ac:spMk id="8" creationId="{E49E15E7-B02E-0C9D-CE4E-C8E07B5C05CE}"/>
          </ac:spMkLst>
        </pc:spChg>
        <pc:spChg chg="add mod">
          <ac:chgData name="Dario Kiramarios" userId="411dae1d74c08034" providerId="LiveId" clId="{C2862988-8130-4AF6-BBC7-0BA98193B8BC}" dt="2022-10-26T11:57:55.338" v="1459" actId="164"/>
          <ac:spMkLst>
            <pc:docMk/>
            <pc:sldMk cId="3354586777" sldId="274"/>
            <ac:spMk id="11" creationId="{CBB02B03-1ED3-D5CF-B855-930B2D148F77}"/>
          </ac:spMkLst>
        </pc:spChg>
        <pc:spChg chg="mod">
          <ac:chgData name="Dario Kiramarios" userId="411dae1d74c08034" providerId="LiveId" clId="{C2862988-8130-4AF6-BBC7-0BA98193B8BC}" dt="2022-10-26T11:57:32.990" v="1454" actId="14100"/>
          <ac:spMkLst>
            <pc:docMk/>
            <pc:sldMk cId="3354586777" sldId="274"/>
            <ac:spMk id="15" creationId="{3CEDB9EA-4821-7517-C8B8-1542AB7A43EF}"/>
          </ac:spMkLst>
        </pc:spChg>
        <pc:spChg chg="mod">
          <ac:chgData name="Dario Kiramarios" userId="411dae1d74c08034" providerId="LiveId" clId="{C2862988-8130-4AF6-BBC7-0BA98193B8BC}" dt="2022-10-26T11:58:03.930" v="1461"/>
          <ac:spMkLst>
            <pc:docMk/>
            <pc:sldMk cId="3354586777" sldId="274"/>
            <ac:spMk id="16" creationId="{948F76A8-8C15-56E9-1137-550625E11525}"/>
          </ac:spMkLst>
        </pc:spChg>
        <pc:spChg chg="mod">
          <ac:chgData name="Dario Kiramarios" userId="411dae1d74c08034" providerId="LiveId" clId="{C2862988-8130-4AF6-BBC7-0BA98193B8BC}" dt="2022-10-26T11:57:43.665" v="1456" actId="1076"/>
          <ac:spMkLst>
            <pc:docMk/>
            <pc:sldMk cId="3354586777" sldId="274"/>
            <ac:spMk id="29" creationId="{DDF36935-C3AD-33D6-9A79-66B5251D5A89}"/>
          </ac:spMkLst>
        </pc:spChg>
        <pc:spChg chg="mod">
          <ac:chgData name="Dario Kiramarios" userId="411dae1d74c08034" providerId="LiveId" clId="{C2862988-8130-4AF6-BBC7-0BA98193B8BC}" dt="2022-10-26T11:58:00.579" v="1460" actId="14100"/>
          <ac:spMkLst>
            <pc:docMk/>
            <pc:sldMk cId="3354586777" sldId="274"/>
            <ac:spMk id="30" creationId="{03E0B4FC-5B38-3E6F-F8A8-4DD02209D799}"/>
          </ac:spMkLst>
        </pc:spChg>
        <pc:spChg chg="del mod">
          <ac:chgData name="Dario Kiramarios" userId="411dae1d74c08034" providerId="LiveId" clId="{C2862988-8130-4AF6-BBC7-0BA98193B8BC}" dt="2022-10-26T12:02:25.048" v="1532" actId="478"/>
          <ac:spMkLst>
            <pc:docMk/>
            <pc:sldMk cId="3354586777" sldId="274"/>
            <ac:spMk id="31" creationId="{F793EA4A-DF7E-B344-5FC0-FE2627318FA0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33" creationId="{B7443BAA-C79D-DC07-5634-3CE8327F25F4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34" creationId="{C5C06C2B-4182-FC0A-3BF5-E7A071473660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35" creationId="{D1E5DC3B-4676-AD9E-DC2E-69DDCB78D59E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36" creationId="{1FB3806F-D55B-FFC4-A646-5C527C0B905B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37" creationId="{8A2249A0-0F09-D7C9-906F-C32A55044211}"/>
          </ac:spMkLst>
        </pc:spChg>
        <pc:spChg chg="del mod">
          <ac:chgData name="Dario Kiramarios" userId="411dae1d74c08034" providerId="LiveId" clId="{C2862988-8130-4AF6-BBC7-0BA98193B8BC}" dt="2022-10-26T12:02:26.295" v="1533" actId="478"/>
          <ac:spMkLst>
            <pc:docMk/>
            <pc:sldMk cId="3354586777" sldId="274"/>
            <ac:spMk id="38" creationId="{D78BAE0A-5781-B216-E0BC-2C3973AFA1F6}"/>
          </ac:spMkLst>
        </pc:spChg>
        <pc:spChg chg="mod">
          <ac:chgData name="Dario Kiramarios" userId="411dae1d74c08034" providerId="LiveId" clId="{C2862988-8130-4AF6-BBC7-0BA98193B8BC}" dt="2022-10-26T11:58:03.930" v="1461"/>
          <ac:spMkLst>
            <pc:docMk/>
            <pc:sldMk cId="3354586777" sldId="274"/>
            <ac:spMk id="40" creationId="{1FB3C337-B048-6648-9CF4-E689AD6645D0}"/>
          </ac:spMkLst>
        </pc:spChg>
        <pc:spChg chg="mod">
          <ac:chgData name="Dario Kiramarios" userId="411dae1d74c08034" providerId="LiveId" clId="{C2862988-8130-4AF6-BBC7-0BA98193B8BC}" dt="2022-10-26T11:58:03.930" v="1461"/>
          <ac:spMkLst>
            <pc:docMk/>
            <pc:sldMk cId="3354586777" sldId="274"/>
            <ac:spMk id="42" creationId="{EF60B795-CF5F-E82C-8B21-8D87E24E4B56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45" creationId="{F9765943-FE03-EF5C-2F2F-B94FC47C03FE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46" creationId="{90450DB8-3207-5C63-EEDA-B3E37E826608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47" creationId="{68FED9DC-8BA0-DF7E-87F9-1B86397407B6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48" creationId="{20358C28-D6E1-5047-1AE1-64DF8AA806C2}"/>
          </ac:spMkLst>
        </pc:spChg>
        <pc:spChg chg="mod">
          <ac:chgData name="Dario Kiramarios" userId="411dae1d74c08034" providerId="LiveId" clId="{C2862988-8130-4AF6-BBC7-0BA98193B8BC}" dt="2022-10-26T11:56:27.099" v="1422" actId="165"/>
          <ac:spMkLst>
            <pc:docMk/>
            <pc:sldMk cId="3354586777" sldId="274"/>
            <ac:spMk id="49" creationId="{0AC86392-4100-B8FA-7501-1724E7DBB388}"/>
          </ac:spMkLst>
        </pc:spChg>
        <pc:spChg chg="mod">
          <ac:chgData name="Dario Kiramarios" userId="411dae1d74c08034" providerId="LiveId" clId="{C2862988-8130-4AF6-BBC7-0BA98193B8BC}" dt="2022-10-26T11:58:03.930" v="1461"/>
          <ac:spMkLst>
            <pc:docMk/>
            <pc:sldMk cId="3354586777" sldId="274"/>
            <ac:spMk id="52" creationId="{FB0ED6AD-3208-EF34-1F3C-05D40DDF4E60}"/>
          </ac:spMkLst>
        </pc:spChg>
        <pc:spChg chg="mod">
          <ac:chgData name="Dario Kiramarios" userId="411dae1d74c08034" providerId="LiveId" clId="{C2862988-8130-4AF6-BBC7-0BA98193B8BC}" dt="2022-10-26T11:58:03.930" v="1461"/>
          <ac:spMkLst>
            <pc:docMk/>
            <pc:sldMk cId="3354586777" sldId="274"/>
            <ac:spMk id="54" creationId="{E7845926-F0FA-964C-BD23-BD94C399B43C}"/>
          </ac:spMkLst>
        </pc:spChg>
        <pc:spChg chg="mod">
          <ac:chgData name="Dario Kiramarios" userId="411dae1d74c08034" providerId="LiveId" clId="{C2862988-8130-4AF6-BBC7-0BA98193B8BC}" dt="2022-10-26T11:58:06.385" v="1463"/>
          <ac:spMkLst>
            <pc:docMk/>
            <pc:sldMk cId="3354586777" sldId="274"/>
            <ac:spMk id="58" creationId="{C3B94084-EE22-4BC0-8D8A-94B9FE4FD879}"/>
          </ac:spMkLst>
        </pc:spChg>
        <pc:spChg chg="mod">
          <ac:chgData name="Dario Kiramarios" userId="411dae1d74c08034" providerId="LiveId" clId="{C2862988-8130-4AF6-BBC7-0BA98193B8BC}" dt="2022-10-26T11:58:06.385" v="1463"/>
          <ac:spMkLst>
            <pc:docMk/>
            <pc:sldMk cId="3354586777" sldId="274"/>
            <ac:spMk id="60" creationId="{217B7200-4667-C702-9D1F-646461BA5AA5}"/>
          </ac:spMkLst>
        </pc:spChg>
        <pc:spChg chg="mod">
          <ac:chgData name="Dario Kiramarios" userId="411dae1d74c08034" providerId="LiveId" clId="{C2862988-8130-4AF6-BBC7-0BA98193B8BC}" dt="2022-10-26T11:58:06.385" v="1463"/>
          <ac:spMkLst>
            <pc:docMk/>
            <pc:sldMk cId="3354586777" sldId="274"/>
            <ac:spMk id="62" creationId="{F17F623C-C68F-A40D-4F51-22BFB43E1CBD}"/>
          </ac:spMkLst>
        </pc:spChg>
        <pc:spChg chg="mod">
          <ac:chgData name="Dario Kiramarios" userId="411dae1d74c08034" providerId="LiveId" clId="{C2862988-8130-4AF6-BBC7-0BA98193B8BC}" dt="2022-10-26T11:58:06.385" v="1463"/>
          <ac:spMkLst>
            <pc:docMk/>
            <pc:sldMk cId="3354586777" sldId="274"/>
            <ac:spMk id="64" creationId="{7A9C359F-B542-88DA-4B74-297F75874956}"/>
          </ac:spMkLst>
        </pc:spChg>
        <pc:spChg chg="add del mod">
          <ac:chgData name="Dario Kiramarios" userId="411dae1d74c08034" providerId="LiveId" clId="{C2862988-8130-4AF6-BBC7-0BA98193B8BC}" dt="2022-10-26T11:58:11.050" v="1466" actId="478"/>
          <ac:spMkLst>
            <pc:docMk/>
            <pc:sldMk cId="3354586777" sldId="274"/>
            <ac:spMk id="67" creationId="{DA29415E-5344-C096-E74B-0211AE2F1270}"/>
          </ac:spMkLst>
        </pc:spChg>
        <pc:spChg chg="mod">
          <ac:chgData name="Dario Kiramarios" userId="411dae1d74c08034" providerId="LiveId" clId="{C2862988-8130-4AF6-BBC7-0BA98193B8BC}" dt="2022-10-26T11:58:11.050" v="1466" actId="478"/>
          <ac:spMkLst>
            <pc:docMk/>
            <pc:sldMk cId="3354586777" sldId="274"/>
            <ac:spMk id="68" creationId="{54CDB19E-78A8-209D-A2FF-3C6314022A9F}"/>
          </ac:spMkLst>
        </pc:spChg>
        <pc:spChg chg="mod">
          <ac:chgData name="Dario Kiramarios" userId="411dae1d74c08034" providerId="LiveId" clId="{C2862988-8130-4AF6-BBC7-0BA98193B8BC}" dt="2022-10-26T11:58:38.658" v="1479"/>
          <ac:spMkLst>
            <pc:docMk/>
            <pc:sldMk cId="3354586777" sldId="274"/>
            <ac:spMk id="71" creationId="{6D8EF248-818C-BC3B-1941-B671FC954C29}"/>
          </ac:spMkLst>
        </pc:spChg>
        <pc:spChg chg="del mod">
          <ac:chgData name="Dario Kiramarios" userId="411dae1d74c08034" providerId="LiveId" clId="{C2862988-8130-4AF6-BBC7-0BA98193B8BC}" dt="2022-10-26T12:02:30.127" v="1535" actId="478"/>
          <ac:spMkLst>
            <pc:docMk/>
            <pc:sldMk cId="3354586777" sldId="274"/>
            <ac:spMk id="73" creationId="{FECA98AE-46C9-49ED-F8DB-07F0E969E454}"/>
          </ac:spMkLst>
        </pc:spChg>
        <pc:spChg chg="mod">
          <ac:chgData name="Dario Kiramarios" userId="411dae1d74c08034" providerId="LiveId" clId="{C2862988-8130-4AF6-BBC7-0BA98193B8BC}" dt="2022-10-26T11:58:38.658" v="1479"/>
          <ac:spMkLst>
            <pc:docMk/>
            <pc:sldMk cId="3354586777" sldId="274"/>
            <ac:spMk id="75" creationId="{6ACEBD98-3774-6246-FB47-5E37D0C849F1}"/>
          </ac:spMkLst>
        </pc:spChg>
        <pc:spChg chg="mod">
          <ac:chgData name="Dario Kiramarios" userId="411dae1d74c08034" providerId="LiveId" clId="{C2862988-8130-4AF6-BBC7-0BA98193B8BC}" dt="2022-10-26T11:58:38.658" v="1479"/>
          <ac:spMkLst>
            <pc:docMk/>
            <pc:sldMk cId="3354586777" sldId="274"/>
            <ac:spMk id="77" creationId="{5D8784A7-3041-2D26-84B7-5E5B2103A5B6}"/>
          </ac:spMkLst>
        </pc:spChg>
        <pc:spChg chg="mod">
          <ac:chgData name="Dario Kiramarios" userId="411dae1d74c08034" providerId="LiveId" clId="{C2862988-8130-4AF6-BBC7-0BA98193B8BC}" dt="2022-10-26T11:58:38.658" v="1479"/>
          <ac:spMkLst>
            <pc:docMk/>
            <pc:sldMk cId="3354586777" sldId="274"/>
            <ac:spMk id="80" creationId="{B727B84F-5347-8837-9235-D140F13BE0BD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88" creationId="{54620C4D-E095-2306-9221-A58BD6C305B4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90" creationId="{69F039F5-2C4A-1A8A-A521-B83482E829F6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92" creationId="{63D11681-98AB-D23A-D1B5-CE56345F25DD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93" creationId="{378EBAA1-BC3A-CD38-58F2-8C5B3D236717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94" creationId="{70620D06-228D-031B-A152-DCB482037585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96" creationId="{3492F750-2D80-75A3-B406-602F45A900AF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98" creationId="{C1255551-4AC1-17E0-AF40-F3053F8574A4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100" creationId="{E17A60C4-FE63-25A0-E3AC-2F2BAFD54030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103" creationId="{1E0D8470-A4F6-84B1-8D95-9582F3B2B07F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104" creationId="{F71CCEA6-81B7-43A5-77F0-7369AF46B398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106" creationId="{E3B3E18B-34DF-1FF4-09B9-2827355200A6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108" creationId="{64C1A161-DE7E-7127-94F4-2406BF59673A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110" creationId="{9A46D52D-1A37-24F5-6CC8-B8BE25C1AAAB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113" creationId="{0A297A64-C3D0-ED3F-F596-5E7327B1A561}"/>
          </ac:spMkLst>
        </pc:spChg>
        <pc:spChg chg="mod">
          <ac:chgData name="Dario Kiramarios" userId="411dae1d74c08034" providerId="LiveId" clId="{C2862988-8130-4AF6-BBC7-0BA98193B8BC}" dt="2022-10-26T11:56:21.876" v="1420" actId="165"/>
          <ac:spMkLst>
            <pc:docMk/>
            <pc:sldMk cId="3354586777" sldId="274"/>
            <ac:spMk id="114" creationId="{E8204011-D12B-58CC-EA7A-4E20395F8CF6}"/>
          </ac:spMkLst>
        </pc:spChg>
        <pc:spChg chg="mod">
          <ac:chgData name="Dario Kiramarios" userId="411dae1d74c08034" providerId="LiveId" clId="{C2862988-8130-4AF6-BBC7-0BA98193B8BC}" dt="2022-10-26T11:58:38.658" v="1479"/>
          <ac:spMkLst>
            <pc:docMk/>
            <pc:sldMk cId="3354586777" sldId="274"/>
            <ac:spMk id="116" creationId="{8A40D560-BF81-2E01-C414-0388C0084B43}"/>
          </ac:spMkLst>
        </pc:spChg>
        <pc:spChg chg="mod">
          <ac:chgData name="Dario Kiramarios" userId="411dae1d74c08034" providerId="LiveId" clId="{C2862988-8130-4AF6-BBC7-0BA98193B8BC}" dt="2022-10-26T11:58:41.722" v="1481"/>
          <ac:spMkLst>
            <pc:docMk/>
            <pc:sldMk cId="3354586777" sldId="274"/>
            <ac:spMk id="119" creationId="{904875F2-F4CE-FD0F-A5B9-F059EEBC7902}"/>
          </ac:spMkLst>
        </pc:spChg>
        <pc:spChg chg="del mod">
          <ac:chgData name="Dario Kiramarios" userId="411dae1d74c08034" providerId="LiveId" clId="{C2862988-8130-4AF6-BBC7-0BA98193B8BC}" dt="2022-10-26T12:02:27.639" v="1534" actId="478"/>
          <ac:spMkLst>
            <pc:docMk/>
            <pc:sldMk cId="3354586777" sldId="274"/>
            <ac:spMk id="121" creationId="{D9EB8780-0340-1BC2-2685-132C54FE71FF}"/>
          </ac:spMkLst>
        </pc:spChg>
        <pc:spChg chg="mod">
          <ac:chgData name="Dario Kiramarios" userId="411dae1d74c08034" providerId="LiveId" clId="{C2862988-8130-4AF6-BBC7-0BA98193B8BC}" dt="2022-10-26T11:58:41.722" v="1481"/>
          <ac:spMkLst>
            <pc:docMk/>
            <pc:sldMk cId="3354586777" sldId="274"/>
            <ac:spMk id="123" creationId="{6B7C1F53-1340-DB03-13E5-8CA8A84AC379}"/>
          </ac:spMkLst>
        </pc:spChg>
        <pc:spChg chg="mod">
          <ac:chgData name="Dario Kiramarios" userId="411dae1d74c08034" providerId="LiveId" clId="{C2862988-8130-4AF6-BBC7-0BA98193B8BC}" dt="2022-10-26T11:58:41.722" v="1481"/>
          <ac:spMkLst>
            <pc:docMk/>
            <pc:sldMk cId="3354586777" sldId="274"/>
            <ac:spMk id="125" creationId="{80C94692-233A-0320-02D3-F9E73A7D885A}"/>
          </ac:spMkLst>
        </pc:spChg>
        <pc:spChg chg="mod">
          <ac:chgData name="Dario Kiramarios" userId="411dae1d74c08034" providerId="LiveId" clId="{C2862988-8130-4AF6-BBC7-0BA98193B8BC}" dt="2022-10-26T11:58:41.722" v="1481"/>
          <ac:spMkLst>
            <pc:docMk/>
            <pc:sldMk cId="3354586777" sldId="274"/>
            <ac:spMk id="128" creationId="{E0EAF9FB-6229-E8C1-4E57-48842DA21DA8}"/>
          </ac:spMkLst>
        </pc:spChg>
        <pc:spChg chg="mod">
          <ac:chgData name="Dario Kiramarios" userId="411dae1d74c08034" providerId="LiveId" clId="{C2862988-8130-4AF6-BBC7-0BA98193B8BC}" dt="2022-10-26T11:58:41.722" v="1481"/>
          <ac:spMkLst>
            <pc:docMk/>
            <pc:sldMk cId="3354586777" sldId="274"/>
            <ac:spMk id="129" creationId="{C5AAFF31-9658-9BC9-2614-0A0AE3511BCE}"/>
          </ac:spMkLst>
        </pc:spChg>
        <pc:spChg chg="add del mod">
          <ac:chgData name="Dario Kiramarios" userId="411dae1d74c08034" providerId="LiveId" clId="{C2862988-8130-4AF6-BBC7-0BA98193B8BC}" dt="2022-10-26T12:26:40.042" v="2359"/>
          <ac:spMkLst>
            <pc:docMk/>
            <pc:sldMk cId="3354586777" sldId="274"/>
            <ac:spMk id="131" creationId="{FDCC438E-998E-E080-C88B-B939DBF5EAEE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38" creationId="{B89555D6-5410-1DE4-1903-9EC1CA8CFFE1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40" creationId="{5EEF0849-32BC-005B-89EE-27FED4592133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42" creationId="{C8062F85-DF22-0157-AF14-4A37785EDDA7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45" creationId="{54FB8F78-206B-3D4A-6B45-49E5FDFDE9AC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46" creationId="{3CCEC923-DB84-6F69-0DEB-5BDE7285E007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48" creationId="{E1A19CA7-AFE2-036E-2910-81F56410139D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50" creationId="{F500CE7F-A672-4947-54D2-E77F5CC449BC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52" creationId="{B04C0D6E-B767-57D2-D7BD-39DBF495C386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55" creationId="{153AE3DC-71D5-41DA-7E86-FD78478DB5A2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56" creationId="{D9CC42CF-EA1F-92CD-8699-B0B6085A9678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58" creationId="{A05BE61D-008F-9085-C394-C25193BC60CA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60" creationId="{F22E874E-420C-B5D0-D788-11A593C1CD38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62" creationId="{1428E7E9-1055-73E0-981C-DA61C9476583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65" creationId="{969FE319-264F-4800-6468-6B7DF9A659DE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66" creationId="{4027A90A-08AB-DC29-E4D8-7AF51D946BF6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68" creationId="{FC95D760-6214-CA6C-10C1-7CC5505E0CA9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70" creationId="{3C1DCD04-1462-8652-73AA-B727D1D7D660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72" creationId="{B27AA1CA-375A-B630-23B3-BA238978A0E0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75" creationId="{DDBE4EBB-741E-757A-C7CE-1888F5716430}"/>
          </ac:spMkLst>
        </pc:spChg>
        <pc:spChg chg="mod">
          <ac:chgData name="Dario Kiramarios" userId="411dae1d74c08034" providerId="LiveId" clId="{C2862988-8130-4AF6-BBC7-0BA98193B8BC}" dt="2022-10-26T12:26:46.751" v="2363" actId="165"/>
          <ac:spMkLst>
            <pc:docMk/>
            <pc:sldMk cId="3354586777" sldId="274"/>
            <ac:spMk id="176" creationId="{841B97CE-43D2-BB91-A172-B996BC8E8A9F}"/>
          </ac:spMkLst>
        </pc:s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3" creationId="{BDB063F4-DBAF-8EEA-A97B-5DF5408B4D77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4" creationId="{543E2DDA-2DCF-4EC3-71EC-6D09344C61EF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5" creationId="{75AC6336-63D2-26EF-9138-FD2E727BF830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6" creationId="{F01C06BB-01CB-E6DD-C039-BA1173E21291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7" creationId="{58870F9C-BEDF-DC76-E6B4-370C9634F052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9" creationId="{582E9F5E-4E9D-8461-9DFE-93633286336B}"/>
          </ac:grpSpMkLst>
        </pc:grpChg>
        <pc:grpChg chg="del mod topLvl">
          <ac:chgData name="Dario Kiramarios" userId="411dae1d74c08034" providerId="LiveId" clId="{C2862988-8130-4AF6-BBC7-0BA98193B8BC}" dt="2022-10-26T11:58:21.678" v="1470" actId="478"/>
          <ac:grpSpMkLst>
            <pc:docMk/>
            <pc:sldMk cId="3354586777" sldId="274"/>
            <ac:grpSpMk id="10" creationId="{80BDA85F-DD08-186C-BDFE-349710CACCD9}"/>
          </ac:grpSpMkLst>
        </pc:grpChg>
        <pc:grpChg chg="add mod">
          <ac:chgData name="Dario Kiramarios" userId="411dae1d74c08034" providerId="LiveId" clId="{C2862988-8130-4AF6-BBC7-0BA98193B8BC}" dt="2022-10-26T11:58:52.906" v="1483" actId="164"/>
          <ac:grpSpMkLst>
            <pc:docMk/>
            <pc:sldMk cId="3354586777" sldId="274"/>
            <ac:grpSpMk id="12" creationId="{F44A19A6-3587-360B-9A3A-752CA0D0262A}"/>
          </ac:grpSpMkLst>
        </pc:grpChg>
        <pc:grpChg chg="add mod">
          <ac:chgData name="Dario Kiramarios" userId="411dae1d74c08034" providerId="LiveId" clId="{C2862988-8130-4AF6-BBC7-0BA98193B8BC}" dt="2022-10-26T11:58:52.906" v="1483" actId="164"/>
          <ac:grpSpMkLst>
            <pc:docMk/>
            <pc:sldMk cId="3354586777" sldId="274"/>
            <ac:grpSpMk id="13" creationId="{A5C6B89A-528A-5A81-8B65-D2EC203614F0}"/>
          </ac:grpSpMkLst>
        </pc:grpChg>
        <pc:grpChg chg="del mod">
          <ac:chgData name="Dario Kiramarios" userId="411dae1d74c08034" providerId="LiveId" clId="{C2862988-8130-4AF6-BBC7-0BA98193B8BC}" dt="2022-10-26T12:02:26.295" v="1533" actId="478"/>
          <ac:grpSpMkLst>
            <pc:docMk/>
            <pc:sldMk cId="3354586777" sldId="274"/>
            <ac:grpSpMk id="14" creationId="{34AEB959-37D4-6F53-60D5-CFB50FEF0314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18" creationId="{E5429944-6B67-E01F-F2D7-A64A738EFF20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19" creationId="{EA41A524-6F7B-37B7-EFC1-9D3D533195F2}"/>
          </ac:grpSpMkLst>
        </pc:grpChg>
        <pc:grpChg chg="del mod topLvl">
          <ac:chgData name="Dario Kiramarios" userId="411dae1d74c08034" providerId="LiveId" clId="{C2862988-8130-4AF6-BBC7-0BA98193B8BC}" dt="2022-10-26T12:02:25.048" v="1532" actId="478"/>
          <ac:grpSpMkLst>
            <pc:docMk/>
            <pc:sldMk cId="3354586777" sldId="274"/>
            <ac:grpSpMk id="20" creationId="{36596F64-D5D0-71F0-A045-B0AD90390ADD}"/>
          </ac:grpSpMkLst>
        </pc:grpChg>
        <pc:grpChg chg="del mod topLvl">
          <ac:chgData name="Dario Kiramarios" userId="411dae1d74c08034" providerId="LiveId" clId="{C2862988-8130-4AF6-BBC7-0BA98193B8BC}" dt="2022-10-26T11:58:21.254" v="1469" actId="478"/>
          <ac:grpSpMkLst>
            <pc:docMk/>
            <pc:sldMk cId="3354586777" sldId="274"/>
            <ac:grpSpMk id="21" creationId="{23FE3026-5F4C-8922-0D4D-B781CE4F7EF1}"/>
          </ac:grpSpMkLst>
        </pc:grpChg>
        <pc:grpChg chg="del mod topLvl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25" creationId="{AABA34A8-3A16-304B-0727-CD976AB427A6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26" creationId="{EC4E8E89-0B98-0541-B956-D68A19BF7A6F}"/>
          </ac:grpSpMkLst>
        </pc:grpChg>
        <pc:grpChg chg="mod">
          <ac:chgData name="Dario Kiramarios" userId="411dae1d74c08034" providerId="LiveId" clId="{C2862988-8130-4AF6-BBC7-0BA98193B8BC}" dt="2022-10-26T11:58:03.930" v="1461"/>
          <ac:grpSpMkLst>
            <pc:docMk/>
            <pc:sldMk cId="3354586777" sldId="274"/>
            <ac:grpSpMk id="27" creationId="{AF150313-4EE4-D290-231B-254DC4EE73EA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32" creationId="{4BF70CCA-711F-81A4-A2B9-B596BB5792AF}"/>
          </ac:grpSpMkLst>
        </pc:grpChg>
        <pc:grpChg chg="mod">
          <ac:chgData name="Dario Kiramarios" userId="411dae1d74c08034" providerId="LiveId" clId="{C2862988-8130-4AF6-BBC7-0BA98193B8BC}" dt="2022-10-26T11:58:03.930" v="1461"/>
          <ac:grpSpMkLst>
            <pc:docMk/>
            <pc:sldMk cId="3354586777" sldId="274"/>
            <ac:grpSpMk id="39" creationId="{168EF929-85DC-4A34-45E8-F19ED3C6687A}"/>
          </ac:grpSpMkLst>
        </pc:grpChg>
        <pc:grpChg chg="mod">
          <ac:chgData name="Dario Kiramarios" userId="411dae1d74c08034" providerId="LiveId" clId="{C2862988-8130-4AF6-BBC7-0BA98193B8BC}" dt="2022-10-26T11:58:03.930" v="1461"/>
          <ac:grpSpMkLst>
            <pc:docMk/>
            <pc:sldMk cId="3354586777" sldId="274"/>
            <ac:grpSpMk id="41" creationId="{1BECF5C3-74D7-5F34-A053-53440E978029}"/>
          </ac:grpSpMkLst>
        </pc:grpChg>
        <pc:grpChg chg="mod">
          <ac:chgData name="Dario Kiramarios" userId="411dae1d74c08034" providerId="LiveId" clId="{C2862988-8130-4AF6-BBC7-0BA98193B8BC}" dt="2022-10-26T11:58:03.930" v="1461"/>
          <ac:grpSpMkLst>
            <pc:docMk/>
            <pc:sldMk cId="3354586777" sldId="274"/>
            <ac:grpSpMk id="43" creationId="{9BE361C5-D2C5-0250-189C-7C91615F7CC9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44" creationId="{05A1CCCE-E7C8-61D5-09EF-6D2215FD1B5D}"/>
          </ac:grpSpMkLst>
        </pc:grpChg>
        <pc:grpChg chg="add del mod">
          <ac:chgData name="Dario Kiramarios" userId="411dae1d74c08034" providerId="LiveId" clId="{C2862988-8130-4AF6-BBC7-0BA98193B8BC}" dt="2022-10-26T11:58:12.078" v="1467" actId="478"/>
          <ac:grpSpMkLst>
            <pc:docMk/>
            <pc:sldMk cId="3354586777" sldId="274"/>
            <ac:grpSpMk id="55" creationId="{A0BC6ED4-9E41-D9E5-FBAB-4FB096D96ABE}"/>
          </ac:grpSpMkLst>
        </pc:grpChg>
        <pc:grpChg chg="mod">
          <ac:chgData name="Dario Kiramarios" userId="411dae1d74c08034" providerId="LiveId" clId="{C2862988-8130-4AF6-BBC7-0BA98193B8BC}" dt="2022-10-26T11:58:06.385" v="1463"/>
          <ac:grpSpMkLst>
            <pc:docMk/>
            <pc:sldMk cId="3354586777" sldId="274"/>
            <ac:grpSpMk id="56" creationId="{77E8EC38-2121-AC63-A50E-E84D7D36F185}"/>
          </ac:grpSpMkLst>
        </pc:grpChg>
        <pc:grpChg chg="mod">
          <ac:chgData name="Dario Kiramarios" userId="411dae1d74c08034" providerId="LiveId" clId="{C2862988-8130-4AF6-BBC7-0BA98193B8BC}" dt="2022-10-26T11:56:27.099" v="1422" actId="165"/>
          <ac:grpSpMkLst>
            <pc:docMk/>
            <pc:sldMk cId="3354586777" sldId="274"/>
            <ac:grpSpMk id="57" creationId="{6D357629-379C-A4E9-0B5D-1E4C6562A48D}"/>
          </ac:grpSpMkLst>
        </pc:grpChg>
        <pc:grpChg chg="mod">
          <ac:chgData name="Dario Kiramarios" userId="411dae1d74c08034" providerId="LiveId" clId="{C2862988-8130-4AF6-BBC7-0BA98193B8BC}" dt="2022-10-26T11:58:06.385" v="1463"/>
          <ac:grpSpMkLst>
            <pc:docMk/>
            <pc:sldMk cId="3354586777" sldId="274"/>
            <ac:grpSpMk id="59" creationId="{9211ACD7-6BD9-79DF-9C94-ADCD692960F3}"/>
          </ac:grpSpMkLst>
        </pc:grpChg>
        <pc:grpChg chg="mod">
          <ac:chgData name="Dario Kiramarios" userId="411dae1d74c08034" providerId="LiveId" clId="{C2862988-8130-4AF6-BBC7-0BA98193B8BC}" dt="2022-10-26T11:58:06.385" v="1463"/>
          <ac:grpSpMkLst>
            <pc:docMk/>
            <pc:sldMk cId="3354586777" sldId="274"/>
            <ac:grpSpMk id="61" creationId="{04529A9B-5172-C8A4-3AE9-CB97F06EBF98}"/>
          </ac:grpSpMkLst>
        </pc:grpChg>
        <pc:grpChg chg="mod">
          <ac:chgData name="Dario Kiramarios" userId="411dae1d74c08034" providerId="LiveId" clId="{C2862988-8130-4AF6-BBC7-0BA98193B8BC}" dt="2022-10-26T11:58:06.385" v="1463"/>
          <ac:grpSpMkLst>
            <pc:docMk/>
            <pc:sldMk cId="3354586777" sldId="274"/>
            <ac:grpSpMk id="63" creationId="{8B5E7020-0B9A-9EBB-39CA-BCBBF963F7BF}"/>
          </ac:grpSpMkLst>
        </pc:grpChg>
        <pc:grpChg chg="add del mod">
          <ac:chgData name="Dario Kiramarios" userId="411dae1d74c08034" providerId="LiveId" clId="{C2862988-8130-4AF6-BBC7-0BA98193B8BC}" dt="2022-10-26T11:58:11.050" v="1466" actId="478"/>
          <ac:grpSpMkLst>
            <pc:docMk/>
            <pc:sldMk cId="3354586777" sldId="274"/>
            <ac:grpSpMk id="65" creationId="{6331ABEE-9ADC-2449-40D7-C7341D408469}"/>
          </ac:grpSpMkLst>
        </pc:grpChg>
        <pc:grpChg chg="add mod">
          <ac:chgData name="Dario Kiramarios" userId="411dae1d74c08034" providerId="LiveId" clId="{C2862988-8130-4AF6-BBC7-0BA98193B8BC}" dt="2022-10-26T11:58:52.906" v="1483" actId="164"/>
          <ac:grpSpMkLst>
            <pc:docMk/>
            <pc:sldMk cId="3354586777" sldId="274"/>
            <ac:grpSpMk id="69" creationId="{6608512E-C730-F8AA-802B-BA902004DA44}"/>
          </ac:grpSpMkLst>
        </pc:grpChg>
        <pc:grpChg chg="del mod">
          <ac:chgData name="Dario Kiramarios" userId="411dae1d74c08034" providerId="LiveId" clId="{C2862988-8130-4AF6-BBC7-0BA98193B8BC}" dt="2022-10-26T12:02:30.127" v="1535" actId="478"/>
          <ac:grpSpMkLst>
            <pc:docMk/>
            <pc:sldMk cId="3354586777" sldId="274"/>
            <ac:grpSpMk id="70" creationId="{36534AF8-5F3D-0D17-3985-425D10CC6D04}"/>
          </ac:grpSpMkLst>
        </pc:grpChg>
        <pc:grpChg chg="mod">
          <ac:chgData name="Dario Kiramarios" userId="411dae1d74c08034" providerId="LiveId" clId="{C2862988-8130-4AF6-BBC7-0BA98193B8BC}" dt="2022-10-26T11:58:38.658" v="1479"/>
          <ac:grpSpMkLst>
            <pc:docMk/>
            <pc:sldMk cId="3354586777" sldId="274"/>
            <ac:grpSpMk id="72" creationId="{7E088BA5-FF04-FE52-557D-953A13A1D38A}"/>
          </ac:grpSpMkLst>
        </pc:grpChg>
        <pc:grpChg chg="mod">
          <ac:chgData name="Dario Kiramarios" userId="411dae1d74c08034" providerId="LiveId" clId="{C2862988-8130-4AF6-BBC7-0BA98193B8BC}" dt="2022-10-26T11:58:38.658" v="1479"/>
          <ac:grpSpMkLst>
            <pc:docMk/>
            <pc:sldMk cId="3354586777" sldId="274"/>
            <ac:grpSpMk id="74" creationId="{70026344-D42D-E821-4B8C-F574EBA88FE3}"/>
          </ac:grpSpMkLst>
        </pc:grpChg>
        <pc:grpChg chg="mod">
          <ac:chgData name="Dario Kiramarios" userId="411dae1d74c08034" providerId="LiveId" clId="{C2862988-8130-4AF6-BBC7-0BA98193B8BC}" dt="2022-10-26T11:58:38.658" v="1479"/>
          <ac:grpSpMkLst>
            <pc:docMk/>
            <pc:sldMk cId="3354586777" sldId="274"/>
            <ac:grpSpMk id="76" creationId="{871987C1-4D81-63DD-27B3-D6FB99750DED}"/>
          </ac:grpSpMkLst>
        </pc:grpChg>
        <pc:grpChg chg="mod">
          <ac:chgData name="Dario Kiramarios" userId="411dae1d74c08034" providerId="LiveId" clId="{C2862988-8130-4AF6-BBC7-0BA98193B8BC}" dt="2022-10-26T11:58:38.658" v="1479"/>
          <ac:grpSpMkLst>
            <pc:docMk/>
            <pc:sldMk cId="3354586777" sldId="274"/>
            <ac:grpSpMk id="78" creationId="{A877E075-0344-386B-B7D7-53D4E9846501}"/>
          </ac:grpSpMkLst>
        </pc:grpChg>
        <pc:grpChg chg="del mod topLvl">
          <ac:chgData name="Dario Kiramarios" userId="411dae1d74c08034" providerId="LiveId" clId="{C2862988-8130-4AF6-BBC7-0BA98193B8BC}" dt="2022-10-26T11:56:23.885" v="1421" actId="478"/>
          <ac:grpSpMkLst>
            <pc:docMk/>
            <pc:sldMk cId="3354586777" sldId="274"/>
            <ac:grpSpMk id="81" creationId="{EA92668D-F02F-DCB7-889B-6627A73E0543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82" creationId="{EFF24954-4AF9-513E-73E4-0E4B6B0AA65E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83" creationId="{DB0FBE9D-94E3-7577-092D-4BB342425134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84" creationId="{612DE21B-E686-C9B2-5C49-3AC96F04C08D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85" creationId="{02D73869-90D8-ECFA-9D83-F7F5368A03CA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87" creationId="{2B044565-CAF5-19C5-A072-3C9883558DF7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89" creationId="{FC61D5F2-9A99-BBA0-6CC6-61868488600E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91" creationId="{313087C9-8CC6-751F-FBD8-141C9BA48AA8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95" creationId="{013953A3-9A89-5FFF-AEC0-1D2D9F775B24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97" creationId="{081C156F-B4CE-7228-BE16-DD0FC3420E42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99" creationId="{5237951A-02DE-7E46-B7DB-A56FA50ECEA1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101" creationId="{A80C7866-486B-CB13-A67D-A2EE0EDAED07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105" creationId="{64DB2FAC-163C-DD52-B5B9-414EAEB5318B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107" creationId="{059D0584-361A-8D68-7269-07B0B7DF1C4F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109" creationId="{9E749724-8448-9473-C797-E42717403171}"/>
          </ac:grpSpMkLst>
        </pc:grpChg>
        <pc:grpChg chg="mod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111" creationId="{D28A70AD-43A8-380B-4230-E37EBBBFBD00}"/>
          </ac:grpSpMkLst>
        </pc:grpChg>
        <pc:grpChg chg="del">
          <ac:chgData name="Dario Kiramarios" userId="411dae1d74c08034" providerId="LiveId" clId="{C2862988-8130-4AF6-BBC7-0BA98193B8BC}" dt="2022-10-26T11:56:21.876" v="1420" actId="165"/>
          <ac:grpSpMkLst>
            <pc:docMk/>
            <pc:sldMk cId="3354586777" sldId="274"/>
            <ac:grpSpMk id="115" creationId="{21E6F2FA-2AF5-E14B-87E0-2520DB4A0B44}"/>
          </ac:grpSpMkLst>
        </pc:grpChg>
        <pc:grpChg chg="add mod">
          <ac:chgData name="Dario Kiramarios" userId="411dae1d74c08034" providerId="LiveId" clId="{C2862988-8130-4AF6-BBC7-0BA98193B8BC}" dt="2022-10-26T11:58:52.906" v="1483" actId="164"/>
          <ac:grpSpMkLst>
            <pc:docMk/>
            <pc:sldMk cId="3354586777" sldId="274"/>
            <ac:grpSpMk id="117" creationId="{DA1B9CED-A383-60EC-DBE3-6070108487EF}"/>
          </ac:grpSpMkLst>
        </pc:grpChg>
        <pc:grpChg chg="del mod">
          <ac:chgData name="Dario Kiramarios" userId="411dae1d74c08034" providerId="LiveId" clId="{C2862988-8130-4AF6-BBC7-0BA98193B8BC}" dt="2022-10-26T12:02:27.639" v="1534" actId="478"/>
          <ac:grpSpMkLst>
            <pc:docMk/>
            <pc:sldMk cId="3354586777" sldId="274"/>
            <ac:grpSpMk id="118" creationId="{D02CA135-5417-0906-5518-D598041B1109}"/>
          </ac:grpSpMkLst>
        </pc:grpChg>
        <pc:grpChg chg="mod">
          <ac:chgData name="Dario Kiramarios" userId="411dae1d74c08034" providerId="LiveId" clId="{C2862988-8130-4AF6-BBC7-0BA98193B8BC}" dt="2022-10-26T11:58:41.722" v="1481"/>
          <ac:grpSpMkLst>
            <pc:docMk/>
            <pc:sldMk cId="3354586777" sldId="274"/>
            <ac:grpSpMk id="120" creationId="{B23D06FE-CFF0-4838-EFD5-11AD4E17CF01}"/>
          </ac:grpSpMkLst>
        </pc:grpChg>
        <pc:grpChg chg="mod">
          <ac:chgData name="Dario Kiramarios" userId="411dae1d74c08034" providerId="LiveId" clId="{C2862988-8130-4AF6-BBC7-0BA98193B8BC}" dt="2022-10-26T11:58:41.722" v="1481"/>
          <ac:grpSpMkLst>
            <pc:docMk/>
            <pc:sldMk cId="3354586777" sldId="274"/>
            <ac:grpSpMk id="122" creationId="{EAFDB46B-4538-5100-0398-EED6E89CE01A}"/>
          </ac:grpSpMkLst>
        </pc:grpChg>
        <pc:grpChg chg="mod">
          <ac:chgData name="Dario Kiramarios" userId="411dae1d74c08034" providerId="LiveId" clId="{C2862988-8130-4AF6-BBC7-0BA98193B8BC}" dt="2022-10-26T11:58:41.722" v="1481"/>
          <ac:grpSpMkLst>
            <pc:docMk/>
            <pc:sldMk cId="3354586777" sldId="274"/>
            <ac:grpSpMk id="124" creationId="{5BC377F2-EF32-E4C8-29C6-ED75E557E200}"/>
          </ac:grpSpMkLst>
        </pc:grpChg>
        <pc:grpChg chg="mod">
          <ac:chgData name="Dario Kiramarios" userId="411dae1d74c08034" providerId="LiveId" clId="{C2862988-8130-4AF6-BBC7-0BA98193B8BC}" dt="2022-10-26T11:58:41.722" v="1481"/>
          <ac:grpSpMkLst>
            <pc:docMk/>
            <pc:sldMk cId="3354586777" sldId="274"/>
            <ac:grpSpMk id="126" creationId="{26E7686F-2E0F-E420-10F7-1DA6F6D54093}"/>
          </ac:grpSpMkLst>
        </pc:grpChg>
        <pc:grpChg chg="add mod">
          <ac:chgData name="Dario Kiramarios" userId="411dae1d74c08034" providerId="LiveId" clId="{C2862988-8130-4AF6-BBC7-0BA98193B8BC}" dt="2022-10-26T12:27:21.584" v="2379" actId="1076"/>
          <ac:grpSpMkLst>
            <pc:docMk/>
            <pc:sldMk cId="3354586777" sldId="274"/>
            <ac:grpSpMk id="130" creationId="{3ECD5D7F-0D46-9725-CF52-FE2A458335FB}"/>
          </ac:grpSpMkLst>
        </pc:grpChg>
        <pc:grpChg chg="add del 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32" creationId="{7EF887CA-E9B2-E223-4F29-07D5D991D046}"/>
          </ac:grpSpMkLst>
        </pc:grpChg>
        <pc:grpChg chg="del mod topLvl">
          <ac:chgData name="Dario Kiramarios" userId="411dae1d74c08034" providerId="LiveId" clId="{C2862988-8130-4AF6-BBC7-0BA98193B8BC}" dt="2022-10-26T12:26:50.079" v="2364" actId="478"/>
          <ac:grpSpMkLst>
            <pc:docMk/>
            <pc:sldMk cId="3354586777" sldId="274"/>
            <ac:grpSpMk id="133" creationId="{BDFB76DC-161C-AD2F-0FA1-85E94EEA1559}"/>
          </ac:grpSpMkLst>
        </pc:grpChg>
        <pc:grpChg chg="del mod ord topLvl">
          <ac:chgData name="Dario Kiramarios" userId="411dae1d74c08034" providerId="LiveId" clId="{C2862988-8130-4AF6-BBC7-0BA98193B8BC}" dt="2022-10-26T12:27:17.407" v="2378" actId="478"/>
          <ac:grpSpMkLst>
            <pc:docMk/>
            <pc:sldMk cId="3354586777" sldId="274"/>
            <ac:grpSpMk id="134" creationId="{198FD228-B8F8-8C96-2BDB-DF0AEF3CE3A5}"/>
          </ac:grpSpMkLst>
        </pc:grpChg>
        <pc:grpChg chg="del mod topLvl">
          <ac:chgData name="Dario Kiramarios" userId="411dae1d74c08034" providerId="LiveId" clId="{C2862988-8130-4AF6-BBC7-0BA98193B8BC}" dt="2022-10-26T12:26:50.079" v="2364" actId="478"/>
          <ac:grpSpMkLst>
            <pc:docMk/>
            <pc:sldMk cId="3354586777" sldId="274"/>
            <ac:grpSpMk id="135" creationId="{BDE464B6-3C6A-2F77-785F-C16195A1E82F}"/>
          </ac:grpSpMkLst>
        </pc:grpChg>
        <pc:grpChg chg="del mod ord topLvl">
          <ac:chgData name="Dario Kiramarios" userId="411dae1d74c08034" providerId="LiveId" clId="{C2862988-8130-4AF6-BBC7-0BA98193B8BC}" dt="2022-10-26T12:27:17.407" v="2378" actId="478"/>
          <ac:grpSpMkLst>
            <pc:docMk/>
            <pc:sldMk cId="3354586777" sldId="274"/>
            <ac:grpSpMk id="136" creationId="{F07021C5-F27B-BC12-7225-2FD7883FFADA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37" creationId="{4B016751-4C08-D300-F6AB-D8C334519EF9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39" creationId="{B0EECE59-D286-9239-A774-220008D89977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41" creationId="{5FA7BC80-18CD-8EB1-F5B1-F46213B31590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43" creationId="{672022B3-77A5-6B1F-F799-3270B7189756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47" creationId="{3FE3003F-D0A1-2F11-52FE-CBAFE74AFC33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49" creationId="{364C96AA-28FB-C105-A888-A7A77EE01E38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51" creationId="{2A5A4F10-9CB1-7927-7A41-39C80E497E9A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53" creationId="{CBA13920-598A-AE34-64DC-986BF7E640C6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57" creationId="{200370E5-6A39-B203-3A78-DD5A895A6371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59" creationId="{2BDA4B74-DAAB-AC53-6004-C439A20E9D4A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61" creationId="{00ACAF3A-A162-DEB6-9804-C507462564A2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63" creationId="{386576A6-26C4-1AA8-416E-D640E0436BC9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67" creationId="{91FE0EA0-8F46-BCCD-9FF2-4E7E138C8049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69" creationId="{D5ECB62B-E062-F3AF-6D26-57DE07E9B3D8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71" creationId="{6E029155-600E-FB0A-6F4A-211C869BEE1A}"/>
          </ac:grpSpMkLst>
        </pc:grpChg>
        <pc:grpChg chg="mod">
          <ac:chgData name="Dario Kiramarios" userId="411dae1d74c08034" providerId="LiveId" clId="{C2862988-8130-4AF6-BBC7-0BA98193B8BC}" dt="2022-10-26T12:26:46.751" v="2363" actId="165"/>
          <ac:grpSpMkLst>
            <pc:docMk/>
            <pc:sldMk cId="3354586777" sldId="274"/>
            <ac:grpSpMk id="173" creationId="{B8A46E24-9BD0-9C17-BE28-4B0DDB63C791}"/>
          </ac:grpSpMkLst>
        </pc:grpChg>
        <pc:picChg chg="mod">
          <ac:chgData name="Dario Kiramarios" userId="411dae1d74c08034" providerId="LiveId" clId="{C2862988-8130-4AF6-BBC7-0BA98193B8BC}" dt="2022-10-26T11:56:27.099" v="1422" actId="165"/>
          <ac:picMkLst>
            <pc:docMk/>
            <pc:sldMk cId="3354586777" sldId="274"/>
            <ac:picMk id="28" creationId="{F555BE22-369D-7B54-7325-74A5348411B7}"/>
          </ac:picMkLst>
        </pc:picChg>
        <pc:picChg chg="mod">
          <ac:chgData name="Dario Kiramarios" userId="411dae1d74c08034" providerId="LiveId" clId="{C2862988-8130-4AF6-BBC7-0BA98193B8BC}" dt="2022-10-26T11:58:03.930" v="1461"/>
          <ac:picMkLst>
            <pc:docMk/>
            <pc:sldMk cId="3354586777" sldId="274"/>
            <ac:picMk id="50" creationId="{495194C2-CD4B-0866-B31C-86622EE8D810}"/>
          </ac:picMkLst>
        </pc:picChg>
        <pc:picChg chg="mod">
          <ac:chgData name="Dario Kiramarios" userId="411dae1d74c08034" providerId="LiveId" clId="{C2862988-8130-4AF6-BBC7-0BA98193B8BC}" dt="2022-10-26T11:56:27.099" v="1422" actId="165"/>
          <ac:picMkLst>
            <pc:docMk/>
            <pc:sldMk cId="3354586777" sldId="274"/>
            <ac:picMk id="51" creationId="{C5653A6E-5E6F-6FF6-49AD-515E6AECDAE6}"/>
          </ac:picMkLst>
        </pc:picChg>
        <pc:picChg chg="mod">
          <ac:chgData name="Dario Kiramarios" userId="411dae1d74c08034" providerId="LiveId" clId="{C2862988-8130-4AF6-BBC7-0BA98193B8BC}" dt="2022-10-26T11:56:27.099" v="1422" actId="165"/>
          <ac:picMkLst>
            <pc:docMk/>
            <pc:sldMk cId="3354586777" sldId="274"/>
            <ac:picMk id="53" creationId="{8C80E706-A217-3482-7644-5E9DFD17FF77}"/>
          </ac:picMkLst>
        </pc:picChg>
        <pc:picChg chg="mod">
          <ac:chgData name="Dario Kiramarios" userId="411dae1d74c08034" providerId="LiveId" clId="{C2862988-8130-4AF6-BBC7-0BA98193B8BC}" dt="2022-10-26T11:58:06.385" v="1463"/>
          <ac:picMkLst>
            <pc:docMk/>
            <pc:sldMk cId="3354586777" sldId="274"/>
            <ac:picMk id="66" creationId="{A6A28CE7-0ADA-9C0A-E092-95EBFC16550F}"/>
          </ac:picMkLst>
        </pc:picChg>
        <pc:picChg chg="mod">
          <ac:chgData name="Dario Kiramarios" userId="411dae1d74c08034" providerId="LiveId" clId="{C2862988-8130-4AF6-BBC7-0BA98193B8BC}" dt="2022-10-26T11:58:38.658" v="1479"/>
          <ac:picMkLst>
            <pc:docMk/>
            <pc:sldMk cId="3354586777" sldId="274"/>
            <ac:picMk id="79" creationId="{C899962E-E50C-3A23-D03F-B14528991BBA}"/>
          </ac:picMkLst>
        </pc:picChg>
        <pc:picChg chg="mod">
          <ac:chgData name="Dario Kiramarios" userId="411dae1d74c08034" providerId="LiveId" clId="{C2862988-8130-4AF6-BBC7-0BA98193B8BC}" dt="2022-10-26T11:56:21.876" v="1420" actId="165"/>
          <ac:picMkLst>
            <pc:docMk/>
            <pc:sldMk cId="3354586777" sldId="274"/>
            <ac:picMk id="86" creationId="{26E13C29-9FAF-A96B-6E3C-64E5C1EC4376}"/>
          </ac:picMkLst>
        </pc:picChg>
        <pc:picChg chg="mod">
          <ac:chgData name="Dario Kiramarios" userId="411dae1d74c08034" providerId="LiveId" clId="{C2862988-8130-4AF6-BBC7-0BA98193B8BC}" dt="2022-10-26T11:56:21.876" v="1420" actId="165"/>
          <ac:picMkLst>
            <pc:docMk/>
            <pc:sldMk cId="3354586777" sldId="274"/>
            <ac:picMk id="102" creationId="{1F0BF444-F59E-CF7F-3BCD-6B8BF20BD086}"/>
          </ac:picMkLst>
        </pc:picChg>
        <pc:picChg chg="mod">
          <ac:chgData name="Dario Kiramarios" userId="411dae1d74c08034" providerId="LiveId" clId="{C2862988-8130-4AF6-BBC7-0BA98193B8BC}" dt="2022-10-26T11:56:21.876" v="1420" actId="165"/>
          <ac:picMkLst>
            <pc:docMk/>
            <pc:sldMk cId="3354586777" sldId="274"/>
            <ac:picMk id="112" creationId="{68AE0B0F-5061-8F22-8658-1149C566FCDE}"/>
          </ac:picMkLst>
        </pc:picChg>
        <pc:picChg chg="mod">
          <ac:chgData name="Dario Kiramarios" userId="411dae1d74c08034" providerId="LiveId" clId="{C2862988-8130-4AF6-BBC7-0BA98193B8BC}" dt="2022-10-26T11:58:41.722" v="1481"/>
          <ac:picMkLst>
            <pc:docMk/>
            <pc:sldMk cId="3354586777" sldId="274"/>
            <ac:picMk id="127" creationId="{D0DBBAE1-03F2-472D-6A07-6E2E7DC7532C}"/>
          </ac:picMkLst>
        </pc:picChg>
        <pc:picChg chg="mod">
          <ac:chgData name="Dario Kiramarios" userId="411dae1d74c08034" providerId="LiveId" clId="{C2862988-8130-4AF6-BBC7-0BA98193B8BC}" dt="2022-10-26T12:26:46.751" v="2363" actId="165"/>
          <ac:picMkLst>
            <pc:docMk/>
            <pc:sldMk cId="3354586777" sldId="274"/>
            <ac:picMk id="144" creationId="{2776E090-C622-16A6-0A0D-37E907779C32}"/>
          </ac:picMkLst>
        </pc:picChg>
        <pc:picChg chg="mod">
          <ac:chgData name="Dario Kiramarios" userId="411dae1d74c08034" providerId="LiveId" clId="{C2862988-8130-4AF6-BBC7-0BA98193B8BC}" dt="2022-10-26T12:26:46.751" v="2363" actId="165"/>
          <ac:picMkLst>
            <pc:docMk/>
            <pc:sldMk cId="3354586777" sldId="274"/>
            <ac:picMk id="154" creationId="{1F3E69DC-AF6E-6EB5-BBF7-6644BE9EB8A0}"/>
          </ac:picMkLst>
        </pc:picChg>
        <pc:picChg chg="mod">
          <ac:chgData name="Dario Kiramarios" userId="411dae1d74c08034" providerId="LiveId" clId="{C2862988-8130-4AF6-BBC7-0BA98193B8BC}" dt="2022-10-26T12:26:46.751" v="2363" actId="165"/>
          <ac:picMkLst>
            <pc:docMk/>
            <pc:sldMk cId="3354586777" sldId="274"/>
            <ac:picMk id="164" creationId="{75200B0F-E980-0716-486F-A3FE299917CC}"/>
          </ac:picMkLst>
        </pc:picChg>
        <pc:picChg chg="mod">
          <ac:chgData name="Dario Kiramarios" userId="411dae1d74c08034" providerId="LiveId" clId="{C2862988-8130-4AF6-BBC7-0BA98193B8BC}" dt="2022-10-26T12:26:46.751" v="2363" actId="165"/>
          <ac:picMkLst>
            <pc:docMk/>
            <pc:sldMk cId="3354586777" sldId="274"/>
            <ac:picMk id="174" creationId="{A57E0562-64FE-2B98-FDC0-042614D95B0E}"/>
          </ac:picMkLst>
        </pc:picChg>
      </pc:sldChg>
      <pc:sldChg chg="addSp delSp modSp add mod modCm">
        <pc:chgData name="Dario Kiramarios" userId="411dae1d74c08034" providerId="LiveId" clId="{C2862988-8130-4AF6-BBC7-0BA98193B8BC}" dt="2022-10-26T12:02:36.070" v="1538" actId="478"/>
        <pc:sldMkLst>
          <pc:docMk/>
          <pc:sldMk cId="1071271423" sldId="275"/>
        </pc:sldMkLst>
        <pc:spChg chg="mod">
          <ac:chgData name="Dario Kiramarios" userId="411dae1d74c08034" providerId="LiveId" clId="{C2862988-8130-4AF6-BBC7-0BA98193B8BC}" dt="2022-10-26T11:59:45.314" v="1514" actId="1076"/>
          <ac:spMkLst>
            <pc:docMk/>
            <pc:sldMk cId="1071271423" sldId="275"/>
            <ac:spMk id="2" creationId="{C1EBC217-885A-2F31-1162-F67B11FDE5E3}"/>
          </ac:spMkLst>
        </pc:spChg>
        <pc:spChg chg="mod">
          <ac:chgData name="Dario Kiramarios" userId="411dae1d74c08034" providerId="LiveId" clId="{C2862988-8130-4AF6-BBC7-0BA98193B8BC}" dt="2022-10-26T11:59:54.694" v="1518"/>
          <ac:spMkLst>
            <pc:docMk/>
            <pc:sldMk cId="1071271423" sldId="275"/>
            <ac:spMk id="5" creationId="{04C6BA61-84AF-3E7C-8FD6-246D08403A94}"/>
          </ac:spMkLst>
        </pc:spChg>
        <pc:spChg chg="del mod">
          <ac:chgData name="Dario Kiramarios" userId="411dae1d74c08034" providerId="LiveId" clId="{C2862988-8130-4AF6-BBC7-0BA98193B8BC}" dt="2022-10-26T12:02:34.574" v="1537" actId="478"/>
          <ac:spMkLst>
            <pc:docMk/>
            <pc:sldMk cId="1071271423" sldId="275"/>
            <ac:spMk id="7" creationId="{83E7C200-F73D-6030-A9B5-1D96D466C536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8" creationId="{E49E15E7-B02E-0C9D-CE4E-C8E07B5C05CE}"/>
          </ac:spMkLst>
        </pc:spChg>
        <pc:spChg chg="mod">
          <ac:chgData name="Dario Kiramarios" userId="411dae1d74c08034" providerId="LiveId" clId="{C2862988-8130-4AF6-BBC7-0BA98193B8BC}" dt="2022-10-26T11:59:54.694" v="1518"/>
          <ac:spMkLst>
            <pc:docMk/>
            <pc:sldMk cId="1071271423" sldId="275"/>
            <ac:spMk id="10" creationId="{5193C028-BDCE-5E5E-412B-9CE54DAE9BC8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1" creationId="{CBB02B03-1ED3-D5CF-B855-930B2D148F77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5" creationId="{3CEDB9EA-4821-7517-C8B8-1542AB7A43EF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6" creationId="{948F76A8-8C15-56E9-1137-550625E11525}"/>
          </ac:spMkLst>
        </pc:spChg>
        <pc:spChg chg="mod">
          <ac:chgData name="Dario Kiramarios" userId="411dae1d74c08034" providerId="LiveId" clId="{C2862988-8130-4AF6-BBC7-0BA98193B8BC}" dt="2022-10-26T11:59:43.273" v="1513" actId="14100"/>
          <ac:spMkLst>
            <pc:docMk/>
            <pc:sldMk cId="1071271423" sldId="275"/>
            <ac:spMk id="17" creationId="{790743C5-AEED-7E92-884B-A40800B2A132}"/>
          </ac:spMkLst>
        </pc:spChg>
        <pc:spChg chg="mod">
          <ac:chgData name="Dario Kiramarios" userId="411dae1d74c08034" providerId="LiveId" clId="{C2862988-8130-4AF6-BBC7-0BA98193B8BC}" dt="2022-10-26T11:59:35.859" v="1509" actId="14100"/>
          <ac:spMkLst>
            <pc:docMk/>
            <pc:sldMk cId="1071271423" sldId="275"/>
            <ac:spMk id="24" creationId="{B6C14B38-8493-F357-45FB-9C1212099098}"/>
          </ac:spMkLst>
        </pc:spChg>
        <pc:spChg chg="mod">
          <ac:chgData name="Dario Kiramarios" userId="411dae1d74c08034" providerId="LiveId" clId="{C2862988-8130-4AF6-BBC7-0BA98193B8BC}" dt="2022-10-26T11:59:54.694" v="1518"/>
          <ac:spMkLst>
            <pc:docMk/>
            <pc:sldMk cId="1071271423" sldId="275"/>
            <ac:spMk id="25" creationId="{167880EA-06BB-5DBF-D10F-38F78B5F89C9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29" creationId="{DDF36935-C3AD-33D6-9A79-66B5251D5A89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30" creationId="{03E0B4FC-5B38-3E6F-F8A8-4DD02209D799}"/>
          </ac:spMkLst>
        </pc:spChg>
        <pc:spChg chg="del mod">
          <ac:chgData name="Dario Kiramarios" userId="411dae1d74c08034" providerId="LiveId" clId="{C2862988-8130-4AF6-BBC7-0BA98193B8BC}" dt="2022-10-26T12:02:33.199" v="1536" actId="478"/>
          <ac:spMkLst>
            <pc:docMk/>
            <pc:sldMk cId="1071271423" sldId="275"/>
            <ac:spMk id="31" creationId="{F793EA4A-DF7E-B344-5FC0-FE2627318FA0}"/>
          </ac:spMkLst>
        </pc:spChg>
        <pc:spChg chg="mod">
          <ac:chgData name="Dario Kiramarios" userId="411dae1d74c08034" providerId="LiveId" clId="{C2862988-8130-4AF6-BBC7-0BA98193B8BC}" dt="2022-10-26T11:59:54.694" v="1518"/>
          <ac:spMkLst>
            <pc:docMk/>
            <pc:sldMk cId="1071271423" sldId="275"/>
            <ac:spMk id="34" creationId="{9E01F747-1555-CD62-C1B5-32E6BA9C7967}"/>
          </ac:spMkLst>
        </pc:spChg>
        <pc:spChg chg="mod">
          <ac:chgData name="Dario Kiramarios" userId="411dae1d74c08034" providerId="LiveId" clId="{C2862988-8130-4AF6-BBC7-0BA98193B8BC}" dt="2022-10-26T11:59:54.694" v="1518"/>
          <ac:spMkLst>
            <pc:docMk/>
            <pc:sldMk cId="1071271423" sldId="275"/>
            <ac:spMk id="35" creationId="{845705D2-3B5B-59D9-E188-B535A47742C5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38" creationId="{D78BAE0A-5781-B216-E0BC-2C3973AFA1F6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40" creationId="{1FB3C337-B048-6648-9CF4-E689AD6645D0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42" creationId="{EF60B795-CF5F-E82C-8B21-8D87E24E4B56}"/>
          </ac:spMkLst>
        </pc:spChg>
        <pc:spChg chg="mod">
          <ac:chgData name="Dario Kiramarios" userId="411dae1d74c08034" providerId="LiveId" clId="{C2862988-8130-4AF6-BBC7-0BA98193B8BC}" dt="2022-10-26T11:59:57.434" v="1520"/>
          <ac:spMkLst>
            <pc:docMk/>
            <pc:sldMk cId="1071271423" sldId="275"/>
            <ac:spMk id="44" creationId="{31B92621-4E83-457C-3BEA-6878ECE74EA2}"/>
          </ac:spMkLst>
        </pc:spChg>
        <pc:spChg chg="del mod">
          <ac:chgData name="Dario Kiramarios" userId="411dae1d74c08034" providerId="LiveId" clId="{C2862988-8130-4AF6-BBC7-0BA98193B8BC}" dt="2022-10-26T12:02:36.070" v="1538" actId="478"/>
          <ac:spMkLst>
            <pc:docMk/>
            <pc:sldMk cId="1071271423" sldId="275"/>
            <ac:spMk id="46" creationId="{F7255025-5AF3-CF0F-B9DA-41E0F1778196}"/>
          </ac:spMkLst>
        </pc:spChg>
        <pc:spChg chg="mod">
          <ac:chgData name="Dario Kiramarios" userId="411dae1d74c08034" providerId="LiveId" clId="{C2862988-8130-4AF6-BBC7-0BA98193B8BC}" dt="2022-10-26T11:59:57.434" v="1520"/>
          <ac:spMkLst>
            <pc:docMk/>
            <pc:sldMk cId="1071271423" sldId="275"/>
            <ac:spMk id="48" creationId="{59F3CB1C-10E9-4632-1721-547A93A26A0A}"/>
          </ac:spMkLst>
        </pc:spChg>
        <pc:spChg chg="mod">
          <ac:chgData name="Dario Kiramarios" userId="411dae1d74c08034" providerId="LiveId" clId="{C2862988-8130-4AF6-BBC7-0BA98193B8BC}" dt="2022-10-26T11:59:57.434" v="1520"/>
          <ac:spMkLst>
            <pc:docMk/>
            <pc:sldMk cId="1071271423" sldId="275"/>
            <ac:spMk id="51" creationId="{2ECC0622-9667-5E1B-2DA2-F82AA1FAD3C4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52" creationId="{FB0ED6AD-3208-EF34-1F3C-05D40DDF4E60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54" creationId="{E7845926-F0FA-964C-BD23-BD94C399B43C}"/>
          </ac:spMkLst>
        </pc:spChg>
        <pc:spChg chg="mod">
          <ac:chgData name="Dario Kiramarios" userId="411dae1d74c08034" providerId="LiveId" clId="{C2862988-8130-4AF6-BBC7-0BA98193B8BC}" dt="2022-10-26T11:59:57.434" v="1520"/>
          <ac:spMkLst>
            <pc:docMk/>
            <pc:sldMk cId="1071271423" sldId="275"/>
            <ac:spMk id="56" creationId="{C9B852A7-A273-49BB-53D0-E9881579ED71}"/>
          </ac:spMkLst>
        </pc:spChg>
        <pc:spChg chg="mod">
          <ac:chgData name="Dario Kiramarios" userId="411dae1d74c08034" providerId="LiveId" clId="{C2862988-8130-4AF6-BBC7-0BA98193B8BC}" dt="2022-10-26T11:59:57.434" v="1520"/>
          <ac:spMkLst>
            <pc:docMk/>
            <pc:sldMk cId="1071271423" sldId="275"/>
            <ac:spMk id="58" creationId="{2D403EDF-B433-5957-93F2-DA3CEF30CFA9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71" creationId="{6D8EF248-818C-BC3B-1941-B671FC954C29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73" creationId="{FECA98AE-46C9-49ED-F8DB-07F0E969E454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75" creationId="{6ACEBD98-3774-6246-FB47-5E37D0C849F1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77" creationId="{5D8784A7-3041-2D26-84B7-5E5B2103A5B6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80" creationId="{B727B84F-5347-8837-9235-D140F13BE0BD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16" creationId="{8A40D560-BF81-2E01-C414-0388C0084B43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19" creationId="{904875F2-F4CE-FD0F-A5B9-F059EEBC7902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21" creationId="{D9EB8780-0340-1BC2-2685-132C54FE71FF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23" creationId="{6B7C1F53-1340-DB03-13E5-8CA8A84AC379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25" creationId="{80C94692-233A-0320-02D3-F9E73A7D885A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28" creationId="{E0EAF9FB-6229-E8C1-4E57-48842DA21DA8}"/>
          </ac:spMkLst>
        </pc:spChg>
        <pc:spChg chg="mod">
          <ac:chgData name="Dario Kiramarios" userId="411dae1d74c08034" providerId="LiveId" clId="{C2862988-8130-4AF6-BBC7-0BA98193B8BC}" dt="2022-10-26T11:59:15.574" v="1486" actId="165"/>
          <ac:spMkLst>
            <pc:docMk/>
            <pc:sldMk cId="1071271423" sldId="275"/>
            <ac:spMk id="129" creationId="{C5AAFF31-9658-9BC9-2614-0A0AE3511BCE}"/>
          </ac:spMkLst>
        </pc:spChg>
        <pc:grpChg chg="add mod">
          <ac:chgData name="Dario Kiramarios" userId="411dae1d74c08034" providerId="LiveId" clId="{C2862988-8130-4AF6-BBC7-0BA98193B8BC}" dt="2022-10-26T11:59:57.110" v="1519" actId="1076"/>
          <ac:grpSpMkLst>
            <pc:docMk/>
            <pc:sldMk cId="1071271423" sldId="275"/>
            <ac:grpSpMk id="3" creationId="{A20CF15B-18FC-1C4B-01BD-6568ABC1AA95}"/>
          </ac:grpSpMkLst>
        </pc:grpChg>
        <pc:grpChg chg="del mod">
          <ac:chgData name="Dario Kiramarios" userId="411dae1d74c08034" providerId="LiveId" clId="{C2862988-8130-4AF6-BBC7-0BA98193B8BC}" dt="2022-10-26T12:02:34.574" v="1537" actId="478"/>
          <ac:grpSpMkLst>
            <pc:docMk/>
            <pc:sldMk cId="1071271423" sldId="275"/>
            <ac:grpSpMk id="4" creationId="{D8252AC5-310B-489B-D01F-0B156C37F538}"/>
          </ac:grpSpMkLst>
        </pc:grpChg>
        <pc:grpChg chg="mod">
          <ac:chgData name="Dario Kiramarios" userId="411dae1d74c08034" providerId="LiveId" clId="{C2862988-8130-4AF6-BBC7-0BA98193B8BC}" dt="2022-10-26T11:59:54.694" v="1518"/>
          <ac:grpSpMkLst>
            <pc:docMk/>
            <pc:sldMk cId="1071271423" sldId="275"/>
            <ac:grpSpMk id="6" creationId="{452F8851-AE2C-6717-F12E-D647B2B93B7B}"/>
          </ac:grpSpMkLst>
        </pc:grpChg>
        <pc:grpChg chg="mod">
          <ac:chgData name="Dario Kiramarios" userId="411dae1d74c08034" providerId="LiveId" clId="{C2862988-8130-4AF6-BBC7-0BA98193B8BC}" dt="2022-10-26T11:59:54.694" v="1518"/>
          <ac:grpSpMkLst>
            <pc:docMk/>
            <pc:sldMk cId="1071271423" sldId="275"/>
            <ac:grpSpMk id="9" creationId="{0C0209C6-D68B-43D6-6F44-D85BFE1DA935}"/>
          </ac:grpSpMkLst>
        </pc:grpChg>
        <pc:grpChg chg="mod topLvl">
          <ac:chgData name="Dario Kiramarios" userId="411dae1d74c08034" providerId="LiveId" clId="{C2862988-8130-4AF6-BBC7-0BA98193B8BC}" dt="2022-10-26T11:59:50.549" v="1516" actId="1076"/>
          <ac:grpSpMkLst>
            <pc:docMk/>
            <pc:sldMk cId="1071271423" sldId="275"/>
            <ac:grpSpMk id="12" creationId="{F44A19A6-3587-360B-9A3A-752CA0D0262A}"/>
          </ac:grpSpMkLst>
        </pc:grpChg>
        <pc:grpChg chg="del mod topLvl">
          <ac:chgData name="Dario Kiramarios" userId="411dae1d74c08034" providerId="LiveId" clId="{C2862988-8130-4AF6-BBC7-0BA98193B8BC}" dt="2022-10-26T11:59:53.446" v="1517" actId="478"/>
          <ac:grpSpMkLst>
            <pc:docMk/>
            <pc:sldMk cId="1071271423" sldId="275"/>
            <ac:grpSpMk id="13" creationId="{A5C6B89A-528A-5A81-8B65-D2EC203614F0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14" creationId="{34AEB959-37D4-6F53-60D5-CFB50FEF0314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18" creationId="{E5429944-6B67-E01F-F2D7-A64A738EFF20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19" creationId="{EA41A524-6F7B-37B7-EFC1-9D3D533195F2}"/>
          </ac:grpSpMkLst>
        </pc:grpChg>
        <pc:grpChg chg="del mod">
          <ac:chgData name="Dario Kiramarios" userId="411dae1d74c08034" providerId="LiveId" clId="{C2862988-8130-4AF6-BBC7-0BA98193B8BC}" dt="2022-10-26T12:02:33.199" v="1536" actId="478"/>
          <ac:grpSpMkLst>
            <pc:docMk/>
            <pc:sldMk cId="1071271423" sldId="275"/>
            <ac:grpSpMk id="20" creationId="{36596F64-D5D0-71F0-A045-B0AD90390ADD}"/>
          </ac:grpSpMkLst>
        </pc:grpChg>
        <pc:grpChg chg="mod">
          <ac:chgData name="Dario Kiramarios" userId="411dae1d74c08034" providerId="LiveId" clId="{C2862988-8130-4AF6-BBC7-0BA98193B8BC}" dt="2022-10-26T11:59:54.694" v="1518"/>
          <ac:grpSpMkLst>
            <pc:docMk/>
            <pc:sldMk cId="1071271423" sldId="275"/>
            <ac:grpSpMk id="21" creationId="{C30B61F3-CAD9-9907-13AE-C715ED702C67}"/>
          </ac:grpSpMkLst>
        </pc:grpChg>
        <pc:grpChg chg="mod">
          <ac:chgData name="Dario Kiramarios" userId="411dae1d74c08034" providerId="LiveId" clId="{C2862988-8130-4AF6-BBC7-0BA98193B8BC}" dt="2022-10-26T11:59:23.618" v="1489" actId="14100"/>
          <ac:grpSpMkLst>
            <pc:docMk/>
            <pc:sldMk cId="1071271423" sldId="275"/>
            <ac:grpSpMk id="22" creationId="{87569961-26BB-6AF3-4725-457340B1B37C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26" creationId="{EC4E8E89-0B98-0541-B956-D68A19BF7A6F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27" creationId="{AF150313-4EE4-D290-231B-254DC4EE73EA}"/>
          </ac:grpSpMkLst>
        </pc:grpChg>
        <pc:grpChg chg="mod">
          <ac:chgData name="Dario Kiramarios" userId="411dae1d74c08034" providerId="LiveId" clId="{C2862988-8130-4AF6-BBC7-0BA98193B8BC}" dt="2022-10-26T11:59:54.694" v="1518"/>
          <ac:grpSpMkLst>
            <pc:docMk/>
            <pc:sldMk cId="1071271423" sldId="275"/>
            <ac:grpSpMk id="32" creationId="{91A40D47-C5E1-9350-B51B-B6C853CB07FD}"/>
          </ac:grpSpMkLst>
        </pc:grpChg>
        <pc:grpChg chg="add mod ord">
          <ac:chgData name="Dario Kiramarios" userId="411dae1d74c08034" providerId="LiveId" clId="{C2862988-8130-4AF6-BBC7-0BA98193B8BC}" dt="2022-10-26T12:00:05.542" v="1528" actId="171"/>
          <ac:grpSpMkLst>
            <pc:docMk/>
            <pc:sldMk cId="1071271423" sldId="275"/>
            <ac:grpSpMk id="36" creationId="{0342812F-AFC5-E48D-622A-76DAE95CAA05}"/>
          </ac:grpSpMkLst>
        </pc:grpChg>
        <pc:grpChg chg="del mod">
          <ac:chgData name="Dario Kiramarios" userId="411dae1d74c08034" providerId="LiveId" clId="{C2862988-8130-4AF6-BBC7-0BA98193B8BC}" dt="2022-10-26T12:02:36.070" v="1538" actId="478"/>
          <ac:grpSpMkLst>
            <pc:docMk/>
            <pc:sldMk cId="1071271423" sldId="275"/>
            <ac:grpSpMk id="37" creationId="{B9096B7E-7A33-2B3C-41A6-2C04F352F628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39" creationId="{168EF929-85DC-4A34-45E8-F19ED3C6687A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41" creationId="{1BECF5C3-74D7-5F34-A053-53440E978029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43" creationId="{9BE361C5-D2C5-0250-189C-7C91615F7CC9}"/>
          </ac:grpSpMkLst>
        </pc:grpChg>
        <pc:grpChg chg="mod">
          <ac:chgData name="Dario Kiramarios" userId="411dae1d74c08034" providerId="LiveId" clId="{C2862988-8130-4AF6-BBC7-0BA98193B8BC}" dt="2022-10-26T11:59:57.434" v="1520"/>
          <ac:grpSpMkLst>
            <pc:docMk/>
            <pc:sldMk cId="1071271423" sldId="275"/>
            <ac:grpSpMk id="45" creationId="{4B869E4C-EC82-9098-35AB-0A81EA821501}"/>
          </ac:grpSpMkLst>
        </pc:grpChg>
        <pc:grpChg chg="mod">
          <ac:chgData name="Dario Kiramarios" userId="411dae1d74c08034" providerId="LiveId" clId="{C2862988-8130-4AF6-BBC7-0BA98193B8BC}" dt="2022-10-26T11:59:57.434" v="1520"/>
          <ac:grpSpMkLst>
            <pc:docMk/>
            <pc:sldMk cId="1071271423" sldId="275"/>
            <ac:grpSpMk id="47" creationId="{CC8FB12B-80A8-178B-D80A-9E5D99F77756}"/>
          </ac:grpSpMkLst>
        </pc:grpChg>
        <pc:grpChg chg="mod">
          <ac:chgData name="Dario Kiramarios" userId="411dae1d74c08034" providerId="LiveId" clId="{C2862988-8130-4AF6-BBC7-0BA98193B8BC}" dt="2022-10-26T11:59:57.434" v="1520"/>
          <ac:grpSpMkLst>
            <pc:docMk/>
            <pc:sldMk cId="1071271423" sldId="275"/>
            <ac:grpSpMk id="49" creationId="{79C6C89C-B6D9-EBEC-44F9-958C24CE5E09}"/>
          </ac:grpSpMkLst>
        </pc:grpChg>
        <pc:grpChg chg="mod">
          <ac:chgData name="Dario Kiramarios" userId="411dae1d74c08034" providerId="LiveId" clId="{C2862988-8130-4AF6-BBC7-0BA98193B8BC}" dt="2022-10-26T11:59:57.434" v="1520"/>
          <ac:grpSpMkLst>
            <pc:docMk/>
            <pc:sldMk cId="1071271423" sldId="275"/>
            <ac:grpSpMk id="53" creationId="{236BE5EC-CE2A-DE30-EF70-2315407B7EB2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57" creationId="{6D357629-379C-A4E9-0B5D-1E4C6562A48D}"/>
          </ac:grpSpMkLst>
        </pc:grpChg>
        <pc:grpChg chg="del mod topLvl">
          <ac:chgData name="Dario Kiramarios" userId="411dae1d74c08034" providerId="LiveId" clId="{C2862988-8130-4AF6-BBC7-0BA98193B8BC}" dt="2022-10-26T11:59:17.286" v="1487" actId="478"/>
          <ac:grpSpMkLst>
            <pc:docMk/>
            <pc:sldMk cId="1071271423" sldId="275"/>
            <ac:grpSpMk id="69" creationId="{6608512E-C730-F8AA-802B-BA902004DA44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70" creationId="{36534AF8-5F3D-0D17-3985-425D10CC6D04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72" creationId="{7E088BA5-FF04-FE52-557D-953A13A1D38A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74" creationId="{70026344-D42D-E821-4B8C-F574EBA88FE3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76" creationId="{871987C1-4D81-63DD-27B3-D6FB99750DED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78" creationId="{A877E075-0344-386B-B7D7-53D4E9846501}"/>
          </ac:grpSpMkLst>
        </pc:grpChg>
        <pc:grpChg chg="del mod topLvl">
          <ac:chgData name="Dario Kiramarios" userId="411dae1d74c08034" providerId="LiveId" clId="{C2862988-8130-4AF6-BBC7-0BA98193B8BC}" dt="2022-10-26T11:59:18.126" v="1488" actId="478"/>
          <ac:grpSpMkLst>
            <pc:docMk/>
            <pc:sldMk cId="1071271423" sldId="275"/>
            <ac:grpSpMk id="117" creationId="{DA1B9CED-A383-60EC-DBE3-6070108487EF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118" creationId="{D02CA135-5417-0906-5518-D598041B1109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120" creationId="{B23D06FE-CFF0-4838-EFD5-11AD4E17CF01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122" creationId="{EAFDB46B-4538-5100-0398-EED6E89CE01A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124" creationId="{5BC377F2-EF32-E4C8-29C6-ED75E557E200}"/>
          </ac:grpSpMkLst>
        </pc:grpChg>
        <pc:grpChg chg="mod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126" creationId="{26E7686F-2E0F-E420-10F7-1DA6F6D54093}"/>
          </ac:grpSpMkLst>
        </pc:grpChg>
        <pc:grpChg chg="del">
          <ac:chgData name="Dario Kiramarios" userId="411dae1d74c08034" providerId="LiveId" clId="{C2862988-8130-4AF6-BBC7-0BA98193B8BC}" dt="2022-10-26T11:59:15.574" v="1486" actId="165"/>
          <ac:grpSpMkLst>
            <pc:docMk/>
            <pc:sldMk cId="1071271423" sldId="275"/>
            <ac:grpSpMk id="130" creationId="{3ECD5D7F-0D46-9725-CF52-FE2A458335FB}"/>
          </ac:grpSpMkLst>
        </pc:grpChg>
        <pc:picChg chg="mod">
          <ac:chgData name="Dario Kiramarios" userId="411dae1d74c08034" providerId="LiveId" clId="{C2862988-8130-4AF6-BBC7-0BA98193B8BC}" dt="2022-10-26T11:59:15.574" v="1486" actId="165"/>
          <ac:picMkLst>
            <pc:docMk/>
            <pc:sldMk cId="1071271423" sldId="275"/>
            <ac:picMk id="28" creationId="{F555BE22-369D-7B54-7325-74A5348411B7}"/>
          </ac:picMkLst>
        </pc:picChg>
        <pc:picChg chg="mod">
          <ac:chgData name="Dario Kiramarios" userId="411dae1d74c08034" providerId="LiveId" clId="{C2862988-8130-4AF6-BBC7-0BA98193B8BC}" dt="2022-10-26T11:59:54.694" v="1518"/>
          <ac:picMkLst>
            <pc:docMk/>
            <pc:sldMk cId="1071271423" sldId="275"/>
            <ac:picMk id="33" creationId="{C3911379-F7AD-AF84-0F8B-F33B45909692}"/>
          </ac:picMkLst>
        </pc:picChg>
        <pc:picChg chg="mod">
          <ac:chgData name="Dario Kiramarios" userId="411dae1d74c08034" providerId="LiveId" clId="{C2862988-8130-4AF6-BBC7-0BA98193B8BC}" dt="2022-10-26T11:59:15.574" v="1486" actId="165"/>
          <ac:picMkLst>
            <pc:docMk/>
            <pc:sldMk cId="1071271423" sldId="275"/>
            <ac:picMk id="50" creationId="{495194C2-CD4B-0866-B31C-86622EE8D810}"/>
          </ac:picMkLst>
        </pc:picChg>
        <pc:picChg chg="mod">
          <ac:chgData name="Dario Kiramarios" userId="411dae1d74c08034" providerId="LiveId" clId="{C2862988-8130-4AF6-BBC7-0BA98193B8BC}" dt="2022-10-26T11:59:57.434" v="1520"/>
          <ac:picMkLst>
            <pc:docMk/>
            <pc:sldMk cId="1071271423" sldId="275"/>
            <ac:picMk id="55" creationId="{A294D5FE-8973-9BF6-3700-8A6C3735C6CE}"/>
          </ac:picMkLst>
        </pc:picChg>
        <pc:picChg chg="mod">
          <ac:chgData name="Dario Kiramarios" userId="411dae1d74c08034" providerId="LiveId" clId="{C2862988-8130-4AF6-BBC7-0BA98193B8BC}" dt="2022-10-26T11:59:15.574" v="1486" actId="165"/>
          <ac:picMkLst>
            <pc:docMk/>
            <pc:sldMk cId="1071271423" sldId="275"/>
            <ac:picMk id="79" creationId="{C899962E-E50C-3A23-D03F-B14528991BBA}"/>
          </ac:picMkLst>
        </pc:picChg>
        <pc:picChg chg="mod">
          <ac:chgData name="Dario Kiramarios" userId="411dae1d74c08034" providerId="LiveId" clId="{C2862988-8130-4AF6-BBC7-0BA98193B8BC}" dt="2022-10-26T11:59:15.574" v="1486" actId="165"/>
          <ac:picMkLst>
            <pc:docMk/>
            <pc:sldMk cId="1071271423" sldId="275"/>
            <ac:picMk id="127" creationId="{D0DBBAE1-03F2-472D-6A07-6E2E7DC7532C}"/>
          </ac:picMkLst>
        </pc:picChg>
      </pc:sldChg>
      <pc:sldChg chg="addSp delSp modSp add mod">
        <pc:chgData name="Dario Kiramarios" userId="411dae1d74c08034" providerId="LiveId" clId="{C2862988-8130-4AF6-BBC7-0BA98193B8BC}" dt="2022-10-26T13:01:38.514" v="2702" actId="20577"/>
        <pc:sldMkLst>
          <pc:docMk/>
          <pc:sldMk cId="3467447067" sldId="276"/>
        </pc:sldMkLst>
        <pc:spChg chg="mod">
          <ac:chgData name="Dario Kiramarios" userId="411dae1d74c08034" providerId="LiveId" clId="{C2862988-8130-4AF6-BBC7-0BA98193B8BC}" dt="2022-10-26T12:04:50.689" v="1631" actId="122"/>
          <ac:spMkLst>
            <pc:docMk/>
            <pc:sldMk cId="3467447067" sldId="276"/>
            <ac:spMk id="2" creationId="{C1EBC217-885A-2F31-1162-F67B11FDE5E3}"/>
          </ac:spMkLst>
        </pc:spChg>
        <pc:spChg chg="add del mod">
          <ac:chgData name="Dario Kiramarios" userId="411dae1d74c08034" providerId="LiveId" clId="{C2862988-8130-4AF6-BBC7-0BA98193B8BC}" dt="2022-10-26T12:59:49.481" v="2677"/>
          <ac:spMkLst>
            <pc:docMk/>
            <pc:sldMk cId="3467447067" sldId="276"/>
            <ac:spMk id="3" creationId="{2334B51E-B93C-2A20-14E7-576968760BDE}"/>
          </ac:spMkLst>
        </pc:spChg>
        <pc:spChg chg="mod">
          <ac:chgData name="Dario Kiramarios" userId="411dae1d74c08034" providerId="LiveId" clId="{C2862988-8130-4AF6-BBC7-0BA98193B8BC}" dt="2022-10-26T13:01:30.418" v="2696" actId="20577"/>
          <ac:spMkLst>
            <pc:docMk/>
            <pc:sldMk cId="3467447067" sldId="276"/>
            <ac:spMk id="11" creationId="{CBB02B03-1ED3-D5CF-B855-930B2D148F77}"/>
          </ac:spMkLst>
        </pc:spChg>
        <pc:spChg chg="mod">
          <ac:chgData name="Dario Kiramarios" userId="411dae1d74c08034" providerId="LiveId" clId="{C2862988-8130-4AF6-BBC7-0BA98193B8BC}" dt="2022-10-26T13:01:33.626" v="2698" actId="6549"/>
          <ac:spMkLst>
            <pc:docMk/>
            <pc:sldMk cId="3467447067" sldId="276"/>
            <ac:spMk id="16" creationId="{948F76A8-8C15-56E9-1137-550625E11525}"/>
          </ac:spMkLst>
        </pc:spChg>
        <pc:spChg chg="mod">
          <ac:chgData name="Dario Kiramarios" userId="411dae1d74c08034" providerId="LiveId" clId="{C2862988-8130-4AF6-BBC7-0BA98193B8BC}" dt="2022-10-26T12:04:09.472" v="1553" actId="115"/>
          <ac:spMkLst>
            <pc:docMk/>
            <pc:sldMk cId="3467447067" sldId="276"/>
            <ac:spMk id="24" creationId="{B6C14B38-8493-F357-45FB-9C1212099098}"/>
          </ac:spMkLst>
        </pc:spChg>
        <pc:spChg chg="mod">
          <ac:chgData name="Dario Kiramarios" userId="411dae1d74c08034" providerId="LiveId" clId="{C2862988-8130-4AF6-BBC7-0BA98193B8BC}" dt="2022-10-26T13:01:38.514" v="2702" actId="20577"/>
          <ac:spMkLst>
            <pc:docMk/>
            <pc:sldMk cId="3467447067" sldId="276"/>
            <ac:spMk id="71" creationId="{6D8EF248-818C-BC3B-1941-B671FC954C29}"/>
          </ac:spMkLst>
        </pc:spChg>
        <pc:spChg chg="mod">
          <ac:chgData name="Dario Kiramarios" userId="411dae1d74c08034" providerId="LiveId" clId="{C2862988-8130-4AF6-BBC7-0BA98193B8BC}" dt="2022-10-26T13:01:35.922" v="2700" actId="6549"/>
          <ac:spMkLst>
            <pc:docMk/>
            <pc:sldMk cId="3467447067" sldId="276"/>
            <ac:spMk id="119" creationId="{904875F2-F4CE-FD0F-A5B9-F059EEBC7902}"/>
          </ac:spMkLst>
        </pc:spChg>
      </pc:sldChg>
      <pc:sldChg chg="modSp add del mod">
        <pc:chgData name="Dario Kiramarios" userId="411dae1d74c08034" providerId="LiveId" clId="{C2862988-8130-4AF6-BBC7-0BA98193B8BC}" dt="2022-10-26T13:00:29.389" v="2686" actId="47"/>
        <pc:sldMkLst>
          <pc:docMk/>
          <pc:sldMk cId="378582026" sldId="277"/>
        </pc:sldMkLst>
        <pc:spChg chg="mod">
          <ac:chgData name="Dario Kiramarios" userId="411dae1d74c08034" providerId="LiveId" clId="{C2862988-8130-4AF6-BBC7-0BA98193B8BC}" dt="2022-10-26T12:05:34.986" v="1687" actId="1076"/>
          <ac:spMkLst>
            <pc:docMk/>
            <pc:sldMk cId="378582026" sldId="277"/>
            <ac:spMk id="2" creationId="{C1EBC217-885A-2F31-1162-F67B11FDE5E3}"/>
          </ac:spMkLst>
        </pc:spChg>
      </pc:sldChg>
      <pc:sldChg chg="addSp delSp modSp new mod addCm">
        <pc:chgData name="Dario Kiramarios" userId="411dae1d74c08034" providerId="LiveId" clId="{C2862988-8130-4AF6-BBC7-0BA98193B8BC}" dt="2022-10-26T13:01:25.503" v="2694" actId="20577"/>
        <pc:sldMkLst>
          <pc:docMk/>
          <pc:sldMk cId="1870700437" sldId="278"/>
        </pc:sldMkLst>
        <pc:spChg chg="add mod">
          <ac:chgData name="Dario Kiramarios" userId="411dae1d74c08034" providerId="LiveId" clId="{C2862988-8130-4AF6-BBC7-0BA98193B8BC}" dt="2022-10-26T12:10:13.595" v="1723"/>
          <ac:spMkLst>
            <pc:docMk/>
            <pc:sldMk cId="1870700437" sldId="278"/>
            <ac:spMk id="2" creationId="{8278FBC5-0FDD-5C38-0BF7-B7E60082BD6A}"/>
          </ac:spMkLst>
        </pc:spChg>
        <pc:spChg chg="mod">
          <ac:chgData name="Dario Kiramarios" userId="411dae1d74c08034" providerId="LiveId" clId="{C2862988-8130-4AF6-BBC7-0BA98193B8BC}" dt="2022-10-26T12:10:21.192" v="1726" actId="115"/>
          <ac:spMkLst>
            <pc:docMk/>
            <pc:sldMk cId="1870700437" sldId="278"/>
            <ac:spMk id="5" creationId="{1714E2ED-D540-D46E-CA65-BAF6683721B5}"/>
          </ac:spMkLst>
        </pc:spChg>
        <pc:spChg chg="add mod">
          <ac:chgData name="Dario Kiramarios" userId="411dae1d74c08034" providerId="LiveId" clId="{C2862988-8130-4AF6-BBC7-0BA98193B8BC}" dt="2022-10-26T12:10:40.873" v="1729" actId="164"/>
          <ac:spMkLst>
            <pc:docMk/>
            <pc:sldMk cId="1870700437" sldId="278"/>
            <ac:spMk id="6" creationId="{5D4B5C34-8295-380A-5527-F7EA0E7AEEF0}"/>
          </ac:spMkLst>
        </pc:spChg>
        <pc:spChg chg="mod">
          <ac:chgData name="Dario Kiramarios" userId="411dae1d74c08034" providerId="LiveId" clId="{C2862988-8130-4AF6-BBC7-0BA98193B8BC}" dt="2022-10-26T12:10:48.890" v="1732"/>
          <ac:spMkLst>
            <pc:docMk/>
            <pc:sldMk cId="1870700437" sldId="278"/>
            <ac:spMk id="10" creationId="{97E9CBA9-B4E4-DE27-7D97-61D03136ADB9}"/>
          </ac:spMkLst>
        </pc:spChg>
        <pc:spChg chg="mod">
          <ac:chgData name="Dario Kiramarios" userId="411dae1d74c08034" providerId="LiveId" clId="{C2862988-8130-4AF6-BBC7-0BA98193B8BC}" dt="2022-10-26T12:10:57.034" v="1735"/>
          <ac:spMkLst>
            <pc:docMk/>
            <pc:sldMk cId="1870700437" sldId="278"/>
            <ac:spMk id="13" creationId="{539B5B68-746F-5C44-CBF4-38315BADC44F}"/>
          </ac:spMkLst>
        </pc:spChg>
        <pc:spChg chg="mod">
          <ac:chgData name="Dario Kiramarios" userId="411dae1d74c08034" providerId="LiveId" clId="{C2862988-8130-4AF6-BBC7-0BA98193B8BC}" dt="2022-10-26T12:11:00.945" v="1737"/>
          <ac:spMkLst>
            <pc:docMk/>
            <pc:sldMk cId="1870700437" sldId="278"/>
            <ac:spMk id="16" creationId="{8C0553AB-67FF-3E88-4D8F-E35D6EC0BCE5}"/>
          </ac:spMkLst>
        </pc:spChg>
        <pc:spChg chg="mod">
          <ac:chgData name="Dario Kiramarios" userId="411dae1d74c08034" providerId="LiveId" clId="{C2862988-8130-4AF6-BBC7-0BA98193B8BC}" dt="2022-10-26T12:11:17.042" v="1741"/>
          <ac:spMkLst>
            <pc:docMk/>
            <pc:sldMk cId="1870700437" sldId="278"/>
            <ac:spMk id="23" creationId="{712A2B6A-536D-056F-6992-3A427761AE04}"/>
          </ac:spMkLst>
        </pc:spChg>
        <pc:spChg chg="mod">
          <ac:chgData name="Dario Kiramarios" userId="411dae1d74c08034" providerId="LiveId" clId="{C2862988-8130-4AF6-BBC7-0BA98193B8BC}" dt="2022-10-26T12:11:17.042" v="1741"/>
          <ac:spMkLst>
            <pc:docMk/>
            <pc:sldMk cId="1870700437" sldId="278"/>
            <ac:spMk id="25" creationId="{C0083DC6-C662-43D0-CD76-DD21F0B58F53}"/>
          </ac:spMkLst>
        </pc:spChg>
        <pc:spChg chg="mod">
          <ac:chgData name="Dario Kiramarios" userId="411dae1d74c08034" providerId="LiveId" clId="{C2862988-8130-4AF6-BBC7-0BA98193B8BC}" dt="2022-10-26T12:11:17.042" v="1741"/>
          <ac:spMkLst>
            <pc:docMk/>
            <pc:sldMk cId="1870700437" sldId="278"/>
            <ac:spMk id="27" creationId="{578D9C68-3B99-7A1C-42E7-4BEBC3D5BC5D}"/>
          </ac:spMkLst>
        </pc:spChg>
        <pc:spChg chg="add mod">
          <ac:chgData name="Dario Kiramarios" userId="411dae1d74c08034" providerId="LiveId" clId="{C2862988-8130-4AF6-BBC7-0BA98193B8BC}" dt="2022-10-26T12:21:17.367" v="2237" actId="1076"/>
          <ac:spMkLst>
            <pc:docMk/>
            <pc:sldMk cId="1870700437" sldId="278"/>
            <ac:spMk id="30" creationId="{742CBFCE-5347-4023-995B-DB128BA93987}"/>
          </ac:spMkLst>
        </pc:spChg>
        <pc:spChg chg="add del mod">
          <ac:chgData name="Dario Kiramarios" userId="411dae1d74c08034" providerId="LiveId" clId="{C2862988-8130-4AF6-BBC7-0BA98193B8BC}" dt="2022-10-26T12:19:08.222" v="2109" actId="478"/>
          <ac:spMkLst>
            <pc:docMk/>
            <pc:sldMk cId="1870700437" sldId="278"/>
            <ac:spMk id="31" creationId="{47376A7A-B3ED-BB83-71ED-AC2595638F75}"/>
          </ac:spMkLst>
        </pc:spChg>
        <pc:spChg chg="add mod">
          <ac:chgData name="Dario Kiramarios" userId="411dae1d74c08034" providerId="LiveId" clId="{C2862988-8130-4AF6-BBC7-0BA98193B8BC}" dt="2022-10-26T13:01:25.503" v="2694" actId="20577"/>
          <ac:spMkLst>
            <pc:docMk/>
            <pc:sldMk cId="1870700437" sldId="278"/>
            <ac:spMk id="32" creationId="{BDA9A1E6-887B-2A42-D3A3-02009F5E8056}"/>
          </ac:spMkLst>
        </pc:spChg>
        <pc:spChg chg="add mod">
          <ac:chgData name="Dario Kiramarios" userId="411dae1d74c08034" providerId="LiveId" clId="{C2862988-8130-4AF6-BBC7-0BA98193B8BC}" dt="2022-10-26T12:14:41.458" v="1974" actId="1076"/>
          <ac:spMkLst>
            <pc:docMk/>
            <pc:sldMk cId="1870700437" sldId="278"/>
            <ac:spMk id="33" creationId="{2B4FD48A-028F-BD77-9CF8-FA5A246563DA}"/>
          </ac:spMkLst>
        </pc:spChg>
        <pc:spChg chg="add mod">
          <ac:chgData name="Dario Kiramarios" userId="411dae1d74c08034" providerId="LiveId" clId="{C2862988-8130-4AF6-BBC7-0BA98193B8BC}" dt="2022-10-26T12:13:28.735" v="1888" actId="164"/>
          <ac:spMkLst>
            <pc:docMk/>
            <pc:sldMk cId="1870700437" sldId="278"/>
            <ac:spMk id="34" creationId="{39FE31FB-63C3-4A92-3DE9-E36ADCACB5BD}"/>
          </ac:spMkLst>
        </pc:spChg>
        <pc:spChg chg="mod">
          <ac:chgData name="Dario Kiramarios" userId="411dae1d74c08034" providerId="LiveId" clId="{C2862988-8130-4AF6-BBC7-0BA98193B8BC}" dt="2022-10-26T12:14:41.458" v="1974" actId="1076"/>
          <ac:spMkLst>
            <pc:docMk/>
            <pc:sldMk cId="1870700437" sldId="278"/>
            <ac:spMk id="37" creationId="{FE60ED7A-C9B0-40E8-C82C-9CBB2CAA5A49}"/>
          </ac:spMkLst>
        </pc:spChg>
        <pc:spChg chg="mod">
          <ac:chgData name="Dario Kiramarios" userId="411dae1d74c08034" providerId="LiveId" clId="{C2862988-8130-4AF6-BBC7-0BA98193B8BC}" dt="2022-10-26T12:13:54.118" v="1920" actId="6549"/>
          <ac:spMkLst>
            <pc:docMk/>
            <pc:sldMk cId="1870700437" sldId="278"/>
            <ac:spMk id="38" creationId="{54095354-F6B3-D602-C07C-03BB9B950010}"/>
          </ac:spMkLst>
        </pc:spChg>
        <pc:spChg chg="mod">
          <ac:chgData name="Dario Kiramarios" userId="411dae1d74c08034" providerId="LiveId" clId="{C2862988-8130-4AF6-BBC7-0BA98193B8BC}" dt="2022-10-26T12:14:02.666" v="1928"/>
          <ac:spMkLst>
            <pc:docMk/>
            <pc:sldMk cId="1870700437" sldId="278"/>
            <ac:spMk id="41" creationId="{21B62930-46C3-10CE-2530-748BDD47724C}"/>
          </ac:spMkLst>
        </pc:spChg>
        <pc:spChg chg="mod">
          <ac:chgData name="Dario Kiramarios" userId="411dae1d74c08034" providerId="LiveId" clId="{C2862988-8130-4AF6-BBC7-0BA98193B8BC}" dt="2022-10-26T12:14:02.666" v="1928"/>
          <ac:spMkLst>
            <pc:docMk/>
            <pc:sldMk cId="1870700437" sldId="278"/>
            <ac:spMk id="42" creationId="{726B4356-5E90-189C-3022-1AAD55703D60}"/>
          </ac:spMkLst>
        </pc:spChg>
        <pc:spChg chg="mod">
          <ac:chgData name="Dario Kiramarios" userId="411dae1d74c08034" providerId="LiveId" clId="{C2862988-8130-4AF6-BBC7-0BA98193B8BC}" dt="2022-10-26T12:18:28.007" v="2076" actId="20577"/>
          <ac:spMkLst>
            <pc:docMk/>
            <pc:sldMk cId="1870700437" sldId="278"/>
            <ac:spMk id="46" creationId="{45DC98F8-6FE7-7A56-1771-AA6A9D2E440A}"/>
          </ac:spMkLst>
        </pc:spChg>
        <pc:spChg chg="mod">
          <ac:chgData name="Dario Kiramarios" userId="411dae1d74c08034" providerId="LiveId" clId="{C2862988-8130-4AF6-BBC7-0BA98193B8BC}" dt="2022-10-26T12:14:34.827" v="1973" actId="14100"/>
          <ac:spMkLst>
            <pc:docMk/>
            <pc:sldMk cId="1870700437" sldId="278"/>
            <ac:spMk id="47" creationId="{855DEFF4-D791-3BB0-6F58-8497A15E3485}"/>
          </ac:spMkLst>
        </pc:spChg>
        <pc:spChg chg="mod">
          <ac:chgData name="Dario Kiramarios" userId="411dae1d74c08034" providerId="LiveId" clId="{C2862988-8130-4AF6-BBC7-0BA98193B8BC}" dt="2022-10-26T12:14:49.074" v="1977" actId="1076"/>
          <ac:spMkLst>
            <pc:docMk/>
            <pc:sldMk cId="1870700437" sldId="278"/>
            <ac:spMk id="48" creationId="{F39680A0-BC26-FED5-747B-84D70812C99F}"/>
          </ac:spMkLst>
        </pc:spChg>
        <pc:spChg chg="mod">
          <ac:chgData name="Dario Kiramarios" userId="411dae1d74c08034" providerId="LiveId" clId="{C2862988-8130-4AF6-BBC7-0BA98193B8BC}" dt="2022-10-26T12:14:17.374" v="1947" actId="20577"/>
          <ac:spMkLst>
            <pc:docMk/>
            <pc:sldMk cId="1870700437" sldId="278"/>
            <ac:spMk id="49" creationId="{779229F8-04FF-26DB-90D3-2764003754D5}"/>
          </ac:spMkLst>
        </pc:spChg>
        <pc:spChg chg="mod">
          <ac:chgData name="Dario Kiramarios" userId="411dae1d74c08034" providerId="LiveId" clId="{C2862988-8130-4AF6-BBC7-0BA98193B8BC}" dt="2022-10-26T12:14:52.226" v="1978"/>
          <ac:spMkLst>
            <pc:docMk/>
            <pc:sldMk cId="1870700437" sldId="278"/>
            <ac:spMk id="53" creationId="{CC81CC33-D687-5563-78FF-698C8CB2932E}"/>
          </ac:spMkLst>
        </pc:spChg>
        <pc:spChg chg="mod">
          <ac:chgData name="Dario Kiramarios" userId="411dae1d74c08034" providerId="LiveId" clId="{C2862988-8130-4AF6-BBC7-0BA98193B8BC}" dt="2022-10-26T12:15:22.443" v="2016" actId="20577"/>
          <ac:spMkLst>
            <pc:docMk/>
            <pc:sldMk cId="1870700437" sldId="278"/>
            <ac:spMk id="54" creationId="{71A311F2-E9BC-2534-F6D6-B964787956D5}"/>
          </ac:spMkLst>
        </pc:spChg>
        <pc:spChg chg="mod">
          <ac:chgData name="Dario Kiramarios" userId="411dae1d74c08034" providerId="LiveId" clId="{C2862988-8130-4AF6-BBC7-0BA98193B8BC}" dt="2022-10-26T12:15:24.921" v="2019" actId="20577"/>
          <ac:spMkLst>
            <pc:docMk/>
            <pc:sldMk cId="1870700437" sldId="278"/>
            <ac:spMk id="55" creationId="{1C0BC2D8-F0F6-9DC7-737D-E1C3FF0A9330}"/>
          </ac:spMkLst>
        </pc:spChg>
        <pc:spChg chg="mod">
          <ac:chgData name="Dario Kiramarios" userId="411dae1d74c08034" providerId="LiveId" clId="{C2862988-8130-4AF6-BBC7-0BA98193B8BC}" dt="2022-10-26T12:15:25.242" v="2020" actId="20577"/>
          <ac:spMkLst>
            <pc:docMk/>
            <pc:sldMk cId="1870700437" sldId="278"/>
            <ac:spMk id="56" creationId="{E2A46D0F-CD2C-11F5-9695-202EBE2F610B}"/>
          </ac:spMkLst>
        </pc:spChg>
        <pc:spChg chg="add mod">
          <ac:chgData name="Dario Kiramarios" userId="411dae1d74c08034" providerId="LiveId" clId="{C2862988-8130-4AF6-BBC7-0BA98193B8BC}" dt="2022-10-26T12:15:52.498" v="2052" actId="164"/>
          <ac:spMkLst>
            <pc:docMk/>
            <pc:sldMk cId="1870700437" sldId="278"/>
            <ac:spMk id="57" creationId="{C5BD380A-EF76-922F-C0C9-36599FE5E3A1}"/>
          </ac:spMkLst>
        </pc:spChg>
        <pc:spChg chg="add mod">
          <ac:chgData name="Dario Kiramarios" userId="411dae1d74c08034" providerId="LiveId" clId="{C2862988-8130-4AF6-BBC7-0BA98193B8BC}" dt="2022-10-26T12:15:47.538" v="2049" actId="164"/>
          <ac:spMkLst>
            <pc:docMk/>
            <pc:sldMk cId="1870700437" sldId="278"/>
            <ac:spMk id="58" creationId="{3B7DE0E5-8E7D-60C7-0C2F-4F1831C269F2}"/>
          </ac:spMkLst>
        </pc:spChg>
        <pc:spChg chg="add del mod">
          <ac:chgData name="Dario Kiramarios" userId="411dae1d74c08034" providerId="LiveId" clId="{C2862988-8130-4AF6-BBC7-0BA98193B8BC}" dt="2022-10-26T12:20:02.079" v="2175" actId="478"/>
          <ac:spMkLst>
            <pc:docMk/>
            <pc:sldMk cId="1870700437" sldId="278"/>
            <ac:spMk id="62" creationId="{8CE3855A-8780-69F1-1CF0-D5BE8F2D0506}"/>
          </ac:spMkLst>
        </pc:spChg>
        <pc:spChg chg="add del mod">
          <ac:chgData name="Dario Kiramarios" userId="411dae1d74c08034" providerId="LiveId" clId="{C2862988-8130-4AF6-BBC7-0BA98193B8BC}" dt="2022-10-26T12:20:03.823" v="2177" actId="478"/>
          <ac:spMkLst>
            <pc:docMk/>
            <pc:sldMk cId="1870700437" sldId="278"/>
            <ac:spMk id="63" creationId="{37852A52-2F64-1353-F853-A0D710B710A8}"/>
          </ac:spMkLst>
        </pc:spChg>
        <pc:spChg chg="add mod">
          <ac:chgData name="Dario Kiramarios" userId="411dae1d74c08034" providerId="LiveId" clId="{C2862988-8130-4AF6-BBC7-0BA98193B8BC}" dt="2022-10-26T12:20:59.257" v="2232" actId="164"/>
          <ac:spMkLst>
            <pc:docMk/>
            <pc:sldMk cId="1870700437" sldId="278"/>
            <ac:spMk id="64" creationId="{885DFB87-17F8-14AB-46BA-42E1ADCF0FE0}"/>
          </ac:spMkLst>
        </pc:spChg>
        <pc:spChg chg="add mod">
          <ac:chgData name="Dario Kiramarios" userId="411dae1d74c08034" providerId="LiveId" clId="{C2862988-8130-4AF6-BBC7-0BA98193B8BC}" dt="2022-10-26T12:21:02.854" v="2233" actId="164"/>
          <ac:spMkLst>
            <pc:docMk/>
            <pc:sldMk cId="1870700437" sldId="278"/>
            <ac:spMk id="65" creationId="{7CA70A55-0BDD-7FEF-1D7A-BB494E4E53A6}"/>
          </ac:spMkLst>
        </pc:spChg>
        <pc:spChg chg="add mod">
          <ac:chgData name="Dario Kiramarios" userId="411dae1d74c08034" providerId="LiveId" clId="{C2862988-8130-4AF6-BBC7-0BA98193B8BC}" dt="2022-10-26T12:20:59.257" v="2232" actId="164"/>
          <ac:spMkLst>
            <pc:docMk/>
            <pc:sldMk cId="1870700437" sldId="278"/>
            <ac:spMk id="66" creationId="{A21E8980-1C1E-FBB6-6430-FCB85981B5BD}"/>
          </ac:spMkLst>
        </pc:spChg>
        <pc:spChg chg="add mod">
          <ac:chgData name="Dario Kiramarios" userId="411dae1d74c08034" providerId="LiveId" clId="{C2862988-8130-4AF6-BBC7-0BA98193B8BC}" dt="2022-10-26T12:21:06.955" v="2234" actId="164"/>
          <ac:spMkLst>
            <pc:docMk/>
            <pc:sldMk cId="1870700437" sldId="278"/>
            <ac:spMk id="67" creationId="{8CD62BEC-14C3-3D88-0C50-6ABCA699CE48}"/>
          </ac:spMkLst>
        </pc:spChg>
        <pc:spChg chg="add mod">
          <ac:chgData name="Dario Kiramarios" userId="411dae1d74c08034" providerId="LiveId" clId="{C2862988-8130-4AF6-BBC7-0BA98193B8BC}" dt="2022-10-26T12:21:54.362" v="2268" actId="164"/>
          <ac:spMkLst>
            <pc:docMk/>
            <pc:sldMk cId="1870700437" sldId="278"/>
            <ac:spMk id="71" creationId="{DCECD8E6-5E5A-C035-704A-BBE8B6B49CE4}"/>
          </ac:spMkLst>
        </pc:spChg>
        <pc:spChg chg="add mod">
          <ac:chgData name="Dario Kiramarios" userId="411dae1d74c08034" providerId="LiveId" clId="{C2862988-8130-4AF6-BBC7-0BA98193B8BC}" dt="2022-10-26T12:21:51.567" v="2267" actId="164"/>
          <ac:spMkLst>
            <pc:docMk/>
            <pc:sldMk cId="1870700437" sldId="278"/>
            <ac:spMk id="72" creationId="{FE732F1C-906D-44E7-B739-570CDB4DD35D}"/>
          </ac:spMkLst>
        </pc:spChg>
        <pc:grpChg chg="add mod">
          <ac:chgData name="Dario Kiramarios" userId="411dae1d74c08034" providerId="LiveId" clId="{C2862988-8130-4AF6-BBC7-0BA98193B8BC}" dt="2022-10-26T12:10:15.913" v="1724"/>
          <ac:grpSpMkLst>
            <pc:docMk/>
            <pc:sldMk cId="1870700437" sldId="278"/>
            <ac:grpSpMk id="3" creationId="{A5355195-DF97-A369-0E0D-E76381DBD018}"/>
          </ac:grpSpMkLst>
        </pc:grpChg>
        <pc:grpChg chg="add mod">
          <ac:chgData name="Dario Kiramarios" userId="411dae1d74c08034" providerId="LiveId" clId="{C2862988-8130-4AF6-BBC7-0BA98193B8BC}" dt="2022-10-26T12:11:31.291" v="1745" actId="164"/>
          <ac:grpSpMkLst>
            <pc:docMk/>
            <pc:sldMk cId="1870700437" sldId="278"/>
            <ac:grpSpMk id="8" creationId="{9BE1B141-F113-D9AF-A020-ADC608B4A386}"/>
          </ac:grpSpMkLst>
        </pc:grpChg>
        <pc:grpChg chg="add mod ord">
          <ac:chgData name="Dario Kiramarios" userId="411dae1d74c08034" providerId="LiveId" clId="{C2862988-8130-4AF6-BBC7-0BA98193B8BC}" dt="2022-10-26T12:11:16.178" v="1740" actId="164"/>
          <ac:grpSpMkLst>
            <pc:docMk/>
            <pc:sldMk cId="1870700437" sldId="278"/>
            <ac:grpSpMk id="9" creationId="{E2970E0B-BDFB-C263-E2C2-03B11721D640}"/>
          </ac:grpSpMkLst>
        </pc:grpChg>
        <pc:grpChg chg="add mod ord">
          <ac:chgData name="Dario Kiramarios" userId="411dae1d74c08034" providerId="LiveId" clId="{C2862988-8130-4AF6-BBC7-0BA98193B8BC}" dt="2022-10-26T12:11:16.178" v="1740" actId="164"/>
          <ac:grpSpMkLst>
            <pc:docMk/>
            <pc:sldMk cId="1870700437" sldId="278"/>
            <ac:grpSpMk id="12" creationId="{728A25E2-9559-AFB8-F8B2-FE11E89870AD}"/>
          </ac:grpSpMkLst>
        </pc:grpChg>
        <pc:grpChg chg="add mod ord">
          <ac:chgData name="Dario Kiramarios" userId="411dae1d74c08034" providerId="LiveId" clId="{C2862988-8130-4AF6-BBC7-0BA98193B8BC}" dt="2022-10-26T12:11:16.178" v="1740" actId="164"/>
          <ac:grpSpMkLst>
            <pc:docMk/>
            <pc:sldMk cId="1870700437" sldId="278"/>
            <ac:grpSpMk id="15" creationId="{A007C961-19B5-C77A-B64A-115C1BBAC116}"/>
          </ac:grpSpMkLst>
        </pc:grpChg>
        <pc:grpChg chg="add mod">
          <ac:chgData name="Dario Kiramarios" userId="411dae1d74c08034" providerId="LiveId" clId="{C2862988-8130-4AF6-BBC7-0BA98193B8BC}" dt="2022-10-26T12:11:31.291" v="1745" actId="164"/>
          <ac:grpSpMkLst>
            <pc:docMk/>
            <pc:sldMk cId="1870700437" sldId="278"/>
            <ac:grpSpMk id="18" creationId="{A53178D2-65E1-AA52-3349-DB6C5A9118D0}"/>
          </ac:grpSpMkLst>
        </pc:grpChg>
        <pc:grpChg chg="add mod">
          <ac:chgData name="Dario Kiramarios" userId="411dae1d74c08034" providerId="LiveId" clId="{C2862988-8130-4AF6-BBC7-0BA98193B8BC}" dt="2022-10-26T12:11:31.291" v="1745" actId="164"/>
          <ac:grpSpMkLst>
            <pc:docMk/>
            <pc:sldMk cId="1870700437" sldId="278"/>
            <ac:grpSpMk id="19" creationId="{7F3A77A2-3717-4F36-6C4C-529FC4D5B576}"/>
          </ac:grpSpMkLst>
        </pc:grpChg>
        <pc:grpChg chg="mod">
          <ac:chgData name="Dario Kiramarios" userId="411dae1d74c08034" providerId="LiveId" clId="{C2862988-8130-4AF6-BBC7-0BA98193B8BC}" dt="2022-10-26T12:11:17.042" v="1741"/>
          <ac:grpSpMkLst>
            <pc:docMk/>
            <pc:sldMk cId="1870700437" sldId="278"/>
            <ac:grpSpMk id="20" creationId="{6DCF2A54-3583-DF32-CFB5-C0B8E0122C1B}"/>
          </ac:grpSpMkLst>
        </pc:grpChg>
        <pc:grpChg chg="mod">
          <ac:chgData name="Dario Kiramarios" userId="411dae1d74c08034" providerId="LiveId" clId="{C2862988-8130-4AF6-BBC7-0BA98193B8BC}" dt="2022-10-26T12:11:17.042" v="1741"/>
          <ac:grpSpMkLst>
            <pc:docMk/>
            <pc:sldMk cId="1870700437" sldId="278"/>
            <ac:grpSpMk id="21" creationId="{28C7E872-DE27-7C9D-B668-9DF6436643FF}"/>
          </ac:grpSpMkLst>
        </pc:grpChg>
        <pc:grpChg chg="mod">
          <ac:chgData name="Dario Kiramarios" userId="411dae1d74c08034" providerId="LiveId" clId="{C2862988-8130-4AF6-BBC7-0BA98193B8BC}" dt="2022-10-26T12:11:17.042" v="1741"/>
          <ac:grpSpMkLst>
            <pc:docMk/>
            <pc:sldMk cId="1870700437" sldId="278"/>
            <ac:grpSpMk id="22" creationId="{3C57C267-A0BC-2F7D-71DD-4335B2467489}"/>
          </ac:grpSpMkLst>
        </pc:grpChg>
        <pc:grpChg chg="add mod">
          <ac:chgData name="Dario Kiramarios" userId="411dae1d74c08034" providerId="LiveId" clId="{C2862988-8130-4AF6-BBC7-0BA98193B8BC}" dt="2022-10-26T12:21:14.239" v="2236" actId="1076"/>
          <ac:grpSpMkLst>
            <pc:docMk/>
            <pc:sldMk cId="1870700437" sldId="278"/>
            <ac:grpSpMk id="29" creationId="{15E29536-08C8-7825-47D5-A162A0D7A9F1}"/>
          </ac:grpSpMkLst>
        </pc:grpChg>
        <pc:grpChg chg="add mod">
          <ac:chgData name="Dario Kiramarios" userId="411dae1d74c08034" providerId="LiveId" clId="{C2862988-8130-4AF6-BBC7-0BA98193B8BC}" dt="2022-10-26T12:13:41.137" v="1893" actId="164"/>
          <ac:grpSpMkLst>
            <pc:docMk/>
            <pc:sldMk cId="1870700437" sldId="278"/>
            <ac:grpSpMk id="35" creationId="{2913D560-A1E4-4B42-B08D-93F9D741264E}"/>
          </ac:grpSpMkLst>
        </pc:grpChg>
        <pc:grpChg chg="add mod">
          <ac:chgData name="Dario Kiramarios" userId="411dae1d74c08034" providerId="LiveId" clId="{C2862988-8130-4AF6-BBC7-0BA98193B8BC}" dt="2022-10-26T12:13:41.137" v="1893" actId="164"/>
          <ac:grpSpMkLst>
            <pc:docMk/>
            <pc:sldMk cId="1870700437" sldId="278"/>
            <ac:grpSpMk id="36" creationId="{B2518328-A668-562A-460A-1B57D1B6FFFC}"/>
          </ac:grpSpMkLst>
        </pc:grpChg>
        <pc:grpChg chg="add mod">
          <ac:chgData name="Dario Kiramarios" userId="411dae1d74c08034" providerId="LiveId" clId="{C2862988-8130-4AF6-BBC7-0BA98193B8BC}" dt="2022-10-26T12:15:43.622" v="2048" actId="164"/>
          <ac:grpSpMkLst>
            <pc:docMk/>
            <pc:sldMk cId="1870700437" sldId="278"/>
            <ac:grpSpMk id="39" creationId="{3D1842AD-89C8-5372-A569-86F8041A8041}"/>
          </ac:grpSpMkLst>
        </pc:grpChg>
        <pc:grpChg chg="add del mod">
          <ac:chgData name="Dario Kiramarios" userId="411dae1d74c08034" providerId="LiveId" clId="{C2862988-8130-4AF6-BBC7-0BA98193B8BC}" dt="2022-10-26T12:14:06.976" v="1931"/>
          <ac:grpSpMkLst>
            <pc:docMk/>
            <pc:sldMk cId="1870700437" sldId="278"/>
            <ac:grpSpMk id="40" creationId="{9070FC96-CC07-2E07-79A4-A7437FE8682C}"/>
          </ac:grpSpMkLst>
        </pc:grpChg>
        <pc:grpChg chg="add mod">
          <ac:chgData name="Dario Kiramarios" userId="411dae1d74c08034" providerId="LiveId" clId="{C2862988-8130-4AF6-BBC7-0BA98193B8BC}" dt="2022-10-26T12:15:43.622" v="2048" actId="164"/>
          <ac:grpSpMkLst>
            <pc:docMk/>
            <pc:sldMk cId="1870700437" sldId="278"/>
            <ac:grpSpMk id="43" creationId="{E90861AD-DFE1-44D2-DB3D-CC36AD9F44A1}"/>
          </ac:grpSpMkLst>
        </pc:grpChg>
        <pc:grpChg chg="mod">
          <ac:chgData name="Dario Kiramarios" userId="411dae1d74c08034" providerId="LiveId" clId="{C2862988-8130-4AF6-BBC7-0BA98193B8BC}" dt="2022-10-26T12:14:08.810" v="1932"/>
          <ac:grpSpMkLst>
            <pc:docMk/>
            <pc:sldMk cId="1870700437" sldId="278"/>
            <ac:grpSpMk id="44" creationId="{0F4E7904-0577-CE2B-A9E6-5CE62EEFE926}"/>
          </ac:grpSpMkLst>
        </pc:grpChg>
        <pc:grpChg chg="mod">
          <ac:chgData name="Dario Kiramarios" userId="411dae1d74c08034" providerId="LiveId" clId="{C2862988-8130-4AF6-BBC7-0BA98193B8BC}" dt="2022-10-26T12:14:08.810" v="1932"/>
          <ac:grpSpMkLst>
            <pc:docMk/>
            <pc:sldMk cId="1870700437" sldId="278"/>
            <ac:grpSpMk id="45" creationId="{09DF69F0-150A-240B-5581-6B30096D59E5}"/>
          </ac:grpSpMkLst>
        </pc:grpChg>
        <pc:grpChg chg="add del mod">
          <ac:chgData name="Dario Kiramarios" userId="411dae1d74c08034" providerId="LiveId" clId="{C2862988-8130-4AF6-BBC7-0BA98193B8BC}" dt="2022-10-26T12:15:26.958" v="2022" actId="478"/>
          <ac:grpSpMkLst>
            <pc:docMk/>
            <pc:sldMk cId="1870700437" sldId="278"/>
            <ac:grpSpMk id="50" creationId="{03D19F25-9812-C92E-99B8-CC87ED7A6842}"/>
          </ac:grpSpMkLst>
        </pc:grpChg>
        <pc:grpChg chg="mod">
          <ac:chgData name="Dario Kiramarios" userId="411dae1d74c08034" providerId="LiveId" clId="{C2862988-8130-4AF6-BBC7-0BA98193B8BC}" dt="2022-10-26T12:14:52.226" v="1978"/>
          <ac:grpSpMkLst>
            <pc:docMk/>
            <pc:sldMk cId="1870700437" sldId="278"/>
            <ac:grpSpMk id="51" creationId="{5E5D5FC0-6A20-9EA2-DAD1-EB6F7527B9B3}"/>
          </ac:grpSpMkLst>
        </pc:grpChg>
        <pc:grpChg chg="mod">
          <ac:chgData name="Dario Kiramarios" userId="411dae1d74c08034" providerId="LiveId" clId="{C2862988-8130-4AF6-BBC7-0BA98193B8BC}" dt="2022-10-26T12:14:52.226" v="1978"/>
          <ac:grpSpMkLst>
            <pc:docMk/>
            <pc:sldMk cId="1870700437" sldId="278"/>
            <ac:grpSpMk id="52" creationId="{D00F2BDF-D3E2-7FF3-315C-81CDD464EA28}"/>
          </ac:grpSpMkLst>
        </pc:grpChg>
        <pc:grpChg chg="add mod">
          <ac:chgData name="Dario Kiramarios" userId="411dae1d74c08034" providerId="LiveId" clId="{C2862988-8130-4AF6-BBC7-0BA98193B8BC}" dt="2022-10-26T12:15:47.538" v="2049" actId="164"/>
          <ac:grpSpMkLst>
            <pc:docMk/>
            <pc:sldMk cId="1870700437" sldId="278"/>
            <ac:grpSpMk id="59" creationId="{C65943C3-0C6B-20E4-F4C7-3ED020B6BFE1}"/>
          </ac:grpSpMkLst>
        </pc:grpChg>
        <pc:grpChg chg="add mod">
          <ac:chgData name="Dario Kiramarios" userId="411dae1d74c08034" providerId="LiveId" clId="{C2862988-8130-4AF6-BBC7-0BA98193B8BC}" dt="2022-10-26T12:15:52.498" v="2052" actId="164"/>
          <ac:grpSpMkLst>
            <pc:docMk/>
            <pc:sldMk cId="1870700437" sldId="278"/>
            <ac:grpSpMk id="60" creationId="{6FD966A2-6042-09F2-5C47-430542FEE0CC}"/>
          </ac:grpSpMkLst>
        </pc:grpChg>
        <pc:grpChg chg="add mod">
          <ac:chgData name="Dario Kiramarios" userId="411dae1d74c08034" providerId="LiveId" clId="{C2862988-8130-4AF6-BBC7-0BA98193B8BC}" dt="2022-10-26T12:21:22.030" v="2239" actId="1076"/>
          <ac:grpSpMkLst>
            <pc:docMk/>
            <pc:sldMk cId="1870700437" sldId="278"/>
            <ac:grpSpMk id="61" creationId="{BCA2016C-049D-0A94-9D27-A173B3A87C81}"/>
          </ac:grpSpMkLst>
        </pc:grpChg>
        <pc:grpChg chg="add mod">
          <ac:chgData name="Dario Kiramarios" userId="411dae1d74c08034" providerId="LiveId" clId="{C2862988-8130-4AF6-BBC7-0BA98193B8BC}" dt="2022-10-26T12:21:02.854" v="2233" actId="164"/>
          <ac:grpSpMkLst>
            <pc:docMk/>
            <pc:sldMk cId="1870700437" sldId="278"/>
            <ac:grpSpMk id="68" creationId="{D3A5D7A1-D08E-EFDE-6208-7D5A99AC96C7}"/>
          </ac:grpSpMkLst>
        </pc:grpChg>
        <pc:grpChg chg="add mod">
          <ac:chgData name="Dario Kiramarios" userId="411dae1d74c08034" providerId="LiveId" clId="{C2862988-8130-4AF6-BBC7-0BA98193B8BC}" dt="2022-10-26T12:21:06.955" v="2234" actId="164"/>
          <ac:grpSpMkLst>
            <pc:docMk/>
            <pc:sldMk cId="1870700437" sldId="278"/>
            <ac:grpSpMk id="69" creationId="{E5D9D634-E4AE-3E93-DC78-2A4D5F637AC0}"/>
          </ac:grpSpMkLst>
        </pc:grpChg>
        <pc:grpChg chg="add mod">
          <ac:chgData name="Dario Kiramarios" userId="411dae1d74c08034" providerId="LiveId" clId="{C2862988-8130-4AF6-BBC7-0BA98193B8BC}" dt="2022-10-26T12:21:51.567" v="2267" actId="164"/>
          <ac:grpSpMkLst>
            <pc:docMk/>
            <pc:sldMk cId="1870700437" sldId="278"/>
            <ac:grpSpMk id="70" creationId="{E26471C8-58FF-185E-F417-7377868035DC}"/>
          </ac:grpSpMkLst>
        </pc:grpChg>
        <pc:grpChg chg="add mod">
          <ac:chgData name="Dario Kiramarios" userId="411dae1d74c08034" providerId="LiveId" clId="{C2862988-8130-4AF6-BBC7-0BA98193B8BC}" dt="2022-10-26T12:21:54.362" v="2268" actId="164"/>
          <ac:grpSpMkLst>
            <pc:docMk/>
            <pc:sldMk cId="1870700437" sldId="278"/>
            <ac:grpSpMk id="73" creationId="{500EA3CF-84EC-2AF2-D948-A13CE747097D}"/>
          </ac:grpSpMkLst>
        </pc:grpChg>
        <pc:grpChg chg="add mod">
          <ac:chgData name="Dario Kiramarios" userId="411dae1d74c08034" providerId="LiveId" clId="{C2862988-8130-4AF6-BBC7-0BA98193B8BC}" dt="2022-10-26T12:21:59.172" v="2269" actId="1076"/>
          <ac:grpSpMkLst>
            <pc:docMk/>
            <pc:sldMk cId="1870700437" sldId="278"/>
            <ac:grpSpMk id="74" creationId="{49995EC7-0107-BA18-8C18-08C48642EA41}"/>
          </ac:grpSpMkLst>
        </pc:grpChg>
        <pc:picChg chg="add mod">
          <ac:chgData name="Dario Kiramarios" userId="411dae1d74c08034" providerId="LiveId" clId="{C2862988-8130-4AF6-BBC7-0BA98193B8BC}" dt="2022-10-26T12:10:40.873" v="1729" actId="164"/>
          <ac:picMkLst>
            <pc:docMk/>
            <pc:sldMk cId="1870700437" sldId="278"/>
            <ac:picMk id="7" creationId="{DE0F9A96-3DF2-88AF-6AAC-0764FDEB54DE}"/>
          </ac:picMkLst>
        </pc:picChg>
        <pc:picChg chg="mod">
          <ac:chgData name="Dario Kiramarios" userId="411dae1d74c08034" providerId="LiveId" clId="{C2862988-8130-4AF6-BBC7-0BA98193B8BC}" dt="2022-10-26T12:10:48.890" v="1732"/>
          <ac:picMkLst>
            <pc:docMk/>
            <pc:sldMk cId="1870700437" sldId="278"/>
            <ac:picMk id="11" creationId="{FB89E010-5773-2F5B-832D-539DCC14DD6A}"/>
          </ac:picMkLst>
        </pc:picChg>
        <pc:picChg chg="mod">
          <ac:chgData name="Dario Kiramarios" userId="411dae1d74c08034" providerId="LiveId" clId="{C2862988-8130-4AF6-BBC7-0BA98193B8BC}" dt="2022-10-26T12:10:57.034" v="1735"/>
          <ac:picMkLst>
            <pc:docMk/>
            <pc:sldMk cId="1870700437" sldId="278"/>
            <ac:picMk id="14" creationId="{AB13EF8F-5F9B-333C-4792-48BACF2288C2}"/>
          </ac:picMkLst>
        </pc:picChg>
        <pc:picChg chg="mod">
          <ac:chgData name="Dario Kiramarios" userId="411dae1d74c08034" providerId="LiveId" clId="{C2862988-8130-4AF6-BBC7-0BA98193B8BC}" dt="2022-10-26T12:11:00.945" v="1737"/>
          <ac:picMkLst>
            <pc:docMk/>
            <pc:sldMk cId="1870700437" sldId="278"/>
            <ac:picMk id="17" creationId="{DF81D318-3175-438F-2BCA-8A46D9506BB2}"/>
          </ac:picMkLst>
        </pc:picChg>
        <pc:picChg chg="mod">
          <ac:chgData name="Dario Kiramarios" userId="411dae1d74c08034" providerId="LiveId" clId="{C2862988-8130-4AF6-BBC7-0BA98193B8BC}" dt="2022-10-26T12:11:17.042" v="1741"/>
          <ac:picMkLst>
            <pc:docMk/>
            <pc:sldMk cId="1870700437" sldId="278"/>
            <ac:picMk id="24" creationId="{88937471-BFD3-418C-C962-E55EB9BCE886}"/>
          </ac:picMkLst>
        </pc:picChg>
        <pc:picChg chg="mod">
          <ac:chgData name="Dario Kiramarios" userId="411dae1d74c08034" providerId="LiveId" clId="{C2862988-8130-4AF6-BBC7-0BA98193B8BC}" dt="2022-10-26T12:11:17.042" v="1741"/>
          <ac:picMkLst>
            <pc:docMk/>
            <pc:sldMk cId="1870700437" sldId="278"/>
            <ac:picMk id="26" creationId="{67F3AEC9-7825-C271-0222-3B04AABB0825}"/>
          </ac:picMkLst>
        </pc:picChg>
        <pc:picChg chg="mod">
          <ac:chgData name="Dario Kiramarios" userId="411dae1d74c08034" providerId="LiveId" clId="{C2862988-8130-4AF6-BBC7-0BA98193B8BC}" dt="2022-10-26T12:11:17.042" v="1741"/>
          <ac:picMkLst>
            <pc:docMk/>
            <pc:sldMk cId="1870700437" sldId="278"/>
            <ac:picMk id="28" creationId="{8D61D954-D06F-D110-5181-FFD7D4136E60}"/>
          </ac:picMkLst>
        </pc:picChg>
        <pc:cxnChg chg="mod">
          <ac:chgData name="Dario Kiramarios" userId="411dae1d74c08034" providerId="LiveId" clId="{C2862988-8130-4AF6-BBC7-0BA98193B8BC}" dt="2022-10-26T12:10:15.913" v="1724"/>
          <ac:cxnSpMkLst>
            <pc:docMk/>
            <pc:sldMk cId="1870700437" sldId="278"/>
            <ac:cxnSpMk id="4" creationId="{F713C594-651C-1C97-1B9F-6FCBDBBA877B}"/>
          </ac:cxnSpMkLst>
        </pc:cxnChg>
      </pc:sldChg>
      <pc:sldChg chg="addSp delSp modSp add mod modCm">
        <pc:chgData name="Dario Kiramarios" userId="411dae1d74c08034" providerId="LiveId" clId="{C2862988-8130-4AF6-BBC7-0BA98193B8BC}" dt="2022-10-26T13:01:42.940" v="2703" actId="20577"/>
        <pc:sldMkLst>
          <pc:docMk/>
          <pc:sldMk cId="278474835" sldId="279"/>
        </pc:sldMkLst>
        <pc:spChg chg="mod">
          <ac:chgData name="Dario Kiramarios" userId="411dae1d74c08034" providerId="LiveId" clId="{C2862988-8130-4AF6-BBC7-0BA98193B8BC}" dt="2022-10-26T12:23:12.108" v="2303" actId="14100"/>
          <ac:spMkLst>
            <pc:docMk/>
            <pc:sldMk cId="278474835" sldId="279"/>
            <ac:spMk id="2" creationId="{8278FBC5-0FDD-5C38-0BF7-B7E60082BD6A}"/>
          </ac:spMkLst>
        </pc:spChg>
        <pc:spChg chg="mod">
          <ac:chgData name="Dario Kiramarios" userId="411dae1d74c08034" providerId="LiveId" clId="{C2862988-8130-4AF6-BBC7-0BA98193B8BC}" dt="2022-10-26T12:24:53.353" v="2347" actId="115"/>
          <ac:spMkLst>
            <pc:docMk/>
            <pc:sldMk cId="278474835" sldId="279"/>
            <ac:spMk id="5" creationId="{1714E2ED-D540-D46E-CA65-BAF6683721B5}"/>
          </ac:spMkLst>
        </pc:spChg>
        <pc:spChg chg="mod">
          <ac:chgData name="Dario Kiramarios" userId="411dae1d74c08034" providerId="LiveId" clId="{C2862988-8130-4AF6-BBC7-0BA98193B8BC}" dt="2022-10-26T12:23:34.385" v="2309" actId="165"/>
          <ac:spMkLst>
            <pc:docMk/>
            <pc:sldMk cId="278474835" sldId="279"/>
            <ac:spMk id="6" creationId="{5D4B5C34-8295-380A-5527-F7EA0E7AEEF0}"/>
          </ac:spMkLst>
        </pc:spChg>
        <pc:spChg chg="mod">
          <ac:chgData name="Dario Kiramarios" userId="411dae1d74c08034" providerId="LiveId" clId="{C2862988-8130-4AF6-BBC7-0BA98193B8BC}" dt="2022-10-26T12:23:34.385" v="2309" actId="165"/>
          <ac:spMkLst>
            <pc:docMk/>
            <pc:sldMk cId="278474835" sldId="279"/>
            <ac:spMk id="10" creationId="{97E9CBA9-B4E4-DE27-7D97-61D03136ADB9}"/>
          </ac:spMkLst>
        </pc:spChg>
        <pc:spChg chg="mod">
          <ac:chgData name="Dario Kiramarios" userId="411dae1d74c08034" providerId="LiveId" clId="{C2862988-8130-4AF6-BBC7-0BA98193B8BC}" dt="2022-10-26T12:23:34.385" v="2309" actId="165"/>
          <ac:spMkLst>
            <pc:docMk/>
            <pc:sldMk cId="278474835" sldId="279"/>
            <ac:spMk id="13" creationId="{539B5B68-746F-5C44-CBF4-38315BADC44F}"/>
          </ac:spMkLst>
        </pc:spChg>
        <pc:spChg chg="mod">
          <ac:chgData name="Dario Kiramarios" userId="411dae1d74c08034" providerId="LiveId" clId="{C2862988-8130-4AF6-BBC7-0BA98193B8BC}" dt="2022-10-26T12:23:34.385" v="2309" actId="165"/>
          <ac:spMkLst>
            <pc:docMk/>
            <pc:sldMk cId="278474835" sldId="279"/>
            <ac:spMk id="16" creationId="{8C0553AB-67FF-3E88-4D8F-E35D6EC0BCE5}"/>
          </ac:spMkLst>
        </pc:spChg>
        <pc:spChg chg="mod">
          <ac:chgData name="Dario Kiramarios" userId="411dae1d74c08034" providerId="LiveId" clId="{C2862988-8130-4AF6-BBC7-0BA98193B8BC}" dt="2022-10-26T12:23:34.385" v="2309" actId="165"/>
          <ac:spMkLst>
            <pc:docMk/>
            <pc:sldMk cId="278474835" sldId="279"/>
            <ac:spMk id="23" creationId="{712A2B6A-536D-056F-6992-3A427761AE04}"/>
          </ac:spMkLst>
        </pc:spChg>
        <pc:spChg chg="mod">
          <ac:chgData name="Dario Kiramarios" userId="411dae1d74c08034" providerId="LiveId" clId="{C2862988-8130-4AF6-BBC7-0BA98193B8BC}" dt="2022-10-26T12:23:34.385" v="2309" actId="165"/>
          <ac:spMkLst>
            <pc:docMk/>
            <pc:sldMk cId="278474835" sldId="279"/>
            <ac:spMk id="25" creationId="{C0083DC6-C662-43D0-CD76-DD21F0B58F53}"/>
          </ac:spMkLst>
        </pc:spChg>
        <pc:spChg chg="mod">
          <ac:chgData name="Dario Kiramarios" userId="411dae1d74c08034" providerId="LiveId" clId="{C2862988-8130-4AF6-BBC7-0BA98193B8BC}" dt="2022-10-26T12:23:34.385" v="2309" actId="165"/>
          <ac:spMkLst>
            <pc:docMk/>
            <pc:sldMk cId="278474835" sldId="279"/>
            <ac:spMk id="27" creationId="{578D9C68-3B99-7A1C-42E7-4BEBC3D5BC5D}"/>
          </ac:spMkLst>
        </pc:spChg>
        <pc:spChg chg="mod">
          <ac:chgData name="Dario Kiramarios" userId="411dae1d74c08034" providerId="LiveId" clId="{C2862988-8130-4AF6-BBC7-0BA98193B8BC}" dt="2022-10-26T12:24:00.903" v="2317" actId="1076"/>
          <ac:spMkLst>
            <pc:docMk/>
            <pc:sldMk cId="278474835" sldId="279"/>
            <ac:spMk id="30" creationId="{742CBFCE-5347-4023-995B-DB128BA93987}"/>
          </ac:spMkLst>
        </pc:spChg>
        <pc:spChg chg="mod">
          <ac:chgData name="Dario Kiramarios" userId="411dae1d74c08034" providerId="LiveId" clId="{C2862988-8130-4AF6-BBC7-0BA98193B8BC}" dt="2022-10-26T13:01:42.940" v="2703" actId="20577"/>
          <ac:spMkLst>
            <pc:docMk/>
            <pc:sldMk cId="278474835" sldId="279"/>
            <ac:spMk id="32" creationId="{BDA9A1E6-887B-2A42-D3A3-02009F5E8056}"/>
          </ac:spMkLst>
        </pc:spChg>
        <pc:grpChg chg="mod">
          <ac:chgData name="Dario Kiramarios" userId="411dae1d74c08034" providerId="LiveId" clId="{C2862988-8130-4AF6-BBC7-0BA98193B8BC}" dt="2022-10-26T12:22:51.540" v="2280" actId="14100"/>
          <ac:grpSpMkLst>
            <pc:docMk/>
            <pc:sldMk cId="278474835" sldId="279"/>
            <ac:grpSpMk id="3" creationId="{A5355195-DF97-A369-0E0D-E76381DBD018}"/>
          </ac:grpSpMkLst>
        </pc:grpChg>
        <pc:grpChg chg="mod topLvl">
          <ac:chgData name="Dario Kiramarios" userId="411dae1d74c08034" providerId="LiveId" clId="{C2862988-8130-4AF6-BBC7-0BA98193B8BC}" dt="2022-10-26T12:23:52.109" v="2314" actId="164"/>
          <ac:grpSpMkLst>
            <pc:docMk/>
            <pc:sldMk cId="278474835" sldId="279"/>
            <ac:grpSpMk id="8" creationId="{9BE1B141-F113-D9AF-A020-ADC608B4A386}"/>
          </ac:grpSpMkLst>
        </pc:grpChg>
        <pc:grpChg chg="mod">
          <ac:chgData name="Dario Kiramarios" userId="411dae1d74c08034" providerId="LiveId" clId="{C2862988-8130-4AF6-BBC7-0BA98193B8BC}" dt="2022-10-26T12:23:34.385" v="2309" actId="165"/>
          <ac:grpSpMkLst>
            <pc:docMk/>
            <pc:sldMk cId="278474835" sldId="279"/>
            <ac:grpSpMk id="9" creationId="{E2970E0B-BDFB-C263-E2C2-03B11721D640}"/>
          </ac:grpSpMkLst>
        </pc:grpChg>
        <pc:grpChg chg="mod">
          <ac:chgData name="Dario Kiramarios" userId="411dae1d74c08034" providerId="LiveId" clId="{C2862988-8130-4AF6-BBC7-0BA98193B8BC}" dt="2022-10-26T12:23:34.385" v="2309" actId="165"/>
          <ac:grpSpMkLst>
            <pc:docMk/>
            <pc:sldMk cId="278474835" sldId="279"/>
            <ac:grpSpMk id="12" creationId="{728A25E2-9559-AFB8-F8B2-FE11E89870AD}"/>
          </ac:grpSpMkLst>
        </pc:grpChg>
        <pc:grpChg chg="mod">
          <ac:chgData name="Dario Kiramarios" userId="411dae1d74c08034" providerId="LiveId" clId="{C2862988-8130-4AF6-BBC7-0BA98193B8BC}" dt="2022-10-26T12:23:34.385" v="2309" actId="165"/>
          <ac:grpSpMkLst>
            <pc:docMk/>
            <pc:sldMk cId="278474835" sldId="279"/>
            <ac:grpSpMk id="15" creationId="{A007C961-19B5-C77A-B64A-115C1BBAC116}"/>
          </ac:grpSpMkLst>
        </pc:grpChg>
        <pc:grpChg chg="mod topLvl">
          <ac:chgData name="Dario Kiramarios" userId="411dae1d74c08034" providerId="LiveId" clId="{C2862988-8130-4AF6-BBC7-0BA98193B8BC}" dt="2022-10-26T12:23:52.109" v="2314" actId="164"/>
          <ac:grpSpMkLst>
            <pc:docMk/>
            <pc:sldMk cId="278474835" sldId="279"/>
            <ac:grpSpMk id="18" creationId="{A53178D2-65E1-AA52-3349-DB6C5A9118D0}"/>
          </ac:grpSpMkLst>
        </pc:grpChg>
        <pc:grpChg chg="mod topLvl">
          <ac:chgData name="Dario Kiramarios" userId="411dae1d74c08034" providerId="LiveId" clId="{C2862988-8130-4AF6-BBC7-0BA98193B8BC}" dt="2022-10-26T12:23:52.109" v="2314" actId="164"/>
          <ac:grpSpMkLst>
            <pc:docMk/>
            <pc:sldMk cId="278474835" sldId="279"/>
            <ac:grpSpMk id="19" creationId="{7F3A77A2-3717-4F36-6C4C-529FC4D5B576}"/>
          </ac:grpSpMkLst>
        </pc:grpChg>
        <pc:grpChg chg="mod">
          <ac:chgData name="Dario Kiramarios" userId="411dae1d74c08034" providerId="LiveId" clId="{C2862988-8130-4AF6-BBC7-0BA98193B8BC}" dt="2022-10-26T12:23:34.385" v="2309" actId="165"/>
          <ac:grpSpMkLst>
            <pc:docMk/>
            <pc:sldMk cId="278474835" sldId="279"/>
            <ac:grpSpMk id="20" creationId="{6DCF2A54-3583-DF32-CFB5-C0B8E0122C1B}"/>
          </ac:grpSpMkLst>
        </pc:grpChg>
        <pc:grpChg chg="mod">
          <ac:chgData name="Dario Kiramarios" userId="411dae1d74c08034" providerId="LiveId" clId="{C2862988-8130-4AF6-BBC7-0BA98193B8BC}" dt="2022-10-26T12:23:34.385" v="2309" actId="165"/>
          <ac:grpSpMkLst>
            <pc:docMk/>
            <pc:sldMk cId="278474835" sldId="279"/>
            <ac:grpSpMk id="21" creationId="{28C7E872-DE27-7C9D-B668-9DF6436643FF}"/>
          </ac:grpSpMkLst>
        </pc:grpChg>
        <pc:grpChg chg="mod">
          <ac:chgData name="Dario Kiramarios" userId="411dae1d74c08034" providerId="LiveId" clId="{C2862988-8130-4AF6-BBC7-0BA98193B8BC}" dt="2022-10-26T12:23:34.385" v="2309" actId="165"/>
          <ac:grpSpMkLst>
            <pc:docMk/>
            <pc:sldMk cId="278474835" sldId="279"/>
            <ac:grpSpMk id="22" creationId="{3C57C267-A0BC-2F7D-71DD-4335B2467489}"/>
          </ac:grpSpMkLst>
        </pc:grpChg>
        <pc:grpChg chg="del mod">
          <ac:chgData name="Dario Kiramarios" userId="411dae1d74c08034" providerId="LiveId" clId="{C2862988-8130-4AF6-BBC7-0BA98193B8BC}" dt="2022-10-26T12:23:34.385" v="2309" actId="165"/>
          <ac:grpSpMkLst>
            <pc:docMk/>
            <pc:sldMk cId="278474835" sldId="279"/>
            <ac:grpSpMk id="29" creationId="{15E29536-08C8-7825-47D5-A162A0D7A9F1}"/>
          </ac:grpSpMkLst>
        </pc:grpChg>
        <pc:grpChg chg="add mod">
          <ac:chgData name="Dario Kiramarios" userId="411dae1d74c08034" providerId="LiveId" clId="{C2862988-8130-4AF6-BBC7-0BA98193B8BC}" dt="2022-10-26T12:23:53.747" v="2315" actId="1076"/>
          <ac:grpSpMkLst>
            <pc:docMk/>
            <pc:sldMk cId="278474835" sldId="279"/>
            <ac:grpSpMk id="31" creationId="{969E3974-2FA6-7E2C-E90C-7BE7A5DD3E98}"/>
          </ac:grpSpMkLst>
        </pc:grpChg>
        <pc:grpChg chg="del">
          <ac:chgData name="Dario Kiramarios" userId="411dae1d74c08034" providerId="LiveId" clId="{C2862988-8130-4AF6-BBC7-0BA98193B8BC}" dt="2022-10-26T12:22:33.951" v="2274" actId="478"/>
          <ac:grpSpMkLst>
            <pc:docMk/>
            <pc:sldMk cId="278474835" sldId="279"/>
            <ac:grpSpMk id="61" creationId="{BCA2016C-049D-0A94-9D27-A173B3A87C81}"/>
          </ac:grpSpMkLst>
        </pc:grpChg>
        <pc:grpChg chg="del">
          <ac:chgData name="Dario Kiramarios" userId="411dae1d74c08034" providerId="LiveId" clId="{C2862988-8130-4AF6-BBC7-0BA98193B8BC}" dt="2022-10-26T12:23:13.639" v="2304" actId="478"/>
          <ac:grpSpMkLst>
            <pc:docMk/>
            <pc:sldMk cId="278474835" sldId="279"/>
            <ac:grpSpMk id="74" creationId="{49995EC7-0107-BA18-8C18-08C48642EA41}"/>
          </ac:grpSpMkLst>
        </pc:grpChg>
        <pc:picChg chg="mod">
          <ac:chgData name="Dario Kiramarios" userId="411dae1d74c08034" providerId="LiveId" clId="{C2862988-8130-4AF6-BBC7-0BA98193B8BC}" dt="2022-10-26T12:23:34.385" v="2309" actId="165"/>
          <ac:picMkLst>
            <pc:docMk/>
            <pc:sldMk cId="278474835" sldId="279"/>
            <ac:picMk id="7" creationId="{DE0F9A96-3DF2-88AF-6AAC-0764FDEB54DE}"/>
          </ac:picMkLst>
        </pc:picChg>
        <pc:picChg chg="mod">
          <ac:chgData name="Dario Kiramarios" userId="411dae1d74c08034" providerId="LiveId" clId="{C2862988-8130-4AF6-BBC7-0BA98193B8BC}" dt="2022-10-26T12:23:34.385" v="2309" actId="165"/>
          <ac:picMkLst>
            <pc:docMk/>
            <pc:sldMk cId="278474835" sldId="279"/>
            <ac:picMk id="11" creationId="{FB89E010-5773-2F5B-832D-539DCC14DD6A}"/>
          </ac:picMkLst>
        </pc:picChg>
        <pc:picChg chg="mod">
          <ac:chgData name="Dario Kiramarios" userId="411dae1d74c08034" providerId="LiveId" clId="{C2862988-8130-4AF6-BBC7-0BA98193B8BC}" dt="2022-10-26T12:23:34.385" v="2309" actId="165"/>
          <ac:picMkLst>
            <pc:docMk/>
            <pc:sldMk cId="278474835" sldId="279"/>
            <ac:picMk id="14" creationId="{AB13EF8F-5F9B-333C-4792-48BACF2288C2}"/>
          </ac:picMkLst>
        </pc:picChg>
        <pc:picChg chg="mod">
          <ac:chgData name="Dario Kiramarios" userId="411dae1d74c08034" providerId="LiveId" clId="{C2862988-8130-4AF6-BBC7-0BA98193B8BC}" dt="2022-10-26T12:23:34.385" v="2309" actId="165"/>
          <ac:picMkLst>
            <pc:docMk/>
            <pc:sldMk cId="278474835" sldId="279"/>
            <ac:picMk id="17" creationId="{DF81D318-3175-438F-2BCA-8A46D9506BB2}"/>
          </ac:picMkLst>
        </pc:picChg>
        <pc:picChg chg="mod">
          <ac:chgData name="Dario Kiramarios" userId="411dae1d74c08034" providerId="LiveId" clId="{C2862988-8130-4AF6-BBC7-0BA98193B8BC}" dt="2022-10-26T12:23:34.385" v="2309" actId="165"/>
          <ac:picMkLst>
            <pc:docMk/>
            <pc:sldMk cId="278474835" sldId="279"/>
            <ac:picMk id="24" creationId="{88937471-BFD3-418C-C962-E55EB9BCE886}"/>
          </ac:picMkLst>
        </pc:picChg>
        <pc:picChg chg="mod">
          <ac:chgData name="Dario Kiramarios" userId="411dae1d74c08034" providerId="LiveId" clId="{C2862988-8130-4AF6-BBC7-0BA98193B8BC}" dt="2022-10-26T12:23:34.385" v="2309" actId="165"/>
          <ac:picMkLst>
            <pc:docMk/>
            <pc:sldMk cId="278474835" sldId="279"/>
            <ac:picMk id="26" creationId="{67F3AEC9-7825-C271-0222-3B04AABB0825}"/>
          </ac:picMkLst>
        </pc:picChg>
        <pc:picChg chg="mod">
          <ac:chgData name="Dario Kiramarios" userId="411dae1d74c08034" providerId="LiveId" clId="{C2862988-8130-4AF6-BBC7-0BA98193B8BC}" dt="2022-10-26T12:23:34.385" v="2309" actId="165"/>
          <ac:picMkLst>
            <pc:docMk/>
            <pc:sldMk cId="278474835" sldId="279"/>
            <ac:picMk id="28" creationId="{8D61D954-D06F-D110-5181-FFD7D4136E60}"/>
          </ac:picMkLst>
        </pc:picChg>
      </pc:sldChg>
      <pc:sldChg chg="modSp add del mod addCm">
        <pc:chgData name="Dario Kiramarios" userId="411dae1d74c08034" providerId="LiveId" clId="{C2862988-8130-4AF6-BBC7-0BA98193B8BC}" dt="2022-10-26T12:22:08.572" v="2270" actId="47"/>
        <pc:sldMkLst>
          <pc:docMk/>
          <pc:sldMk cId="1597570314" sldId="279"/>
        </pc:sldMkLst>
        <pc:spChg chg="mod">
          <ac:chgData name="Dario Kiramarios" userId="411dae1d74c08034" providerId="LiveId" clId="{C2862988-8130-4AF6-BBC7-0BA98193B8BC}" dt="2022-10-26T12:18:23.630" v="2071" actId="20577"/>
          <ac:spMkLst>
            <pc:docMk/>
            <pc:sldMk cId="1597570314" sldId="279"/>
            <ac:spMk id="46" creationId="{45DC98F8-6FE7-7A56-1771-AA6A9D2E440A}"/>
          </ac:spMkLst>
        </pc:spChg>
      </pc:sldChg>
      <pc:sldChg chg="delSp modSp add mod modCm">
        <pc:chgData name="Dario Kiramarios" userId="411dae1d74c08034" providerId="LiveId" clId="{C2862988-8130-4AF6-BBC7-0BA98193B8BC}" dt="2022-10-26T12:25:13.835" v="2355"/>
        <pc:sldMkLst>
          <pc:docMk/>
          <pc:sldMk cId="1398954387" sldId="280"/>
        </pc:sldMkLst>
        <pc:spChg chg="mod">
          <ac:chgData name="Dario Kiramarios" userId="411dae1d74c08034" providerId="LiveId" clId="{C2862988-8130-4AF6-BBC7-0BA98193B8BC}" dt="2022-10-26T12:24:34.441" v="2328" actId="14100"/>
          <ac:spMkLst>
            <pc:docMk/>
            <pc:sldMk cId="1398954387" sldId="280"/>
            <ac:spMk id="2" creationId="{8278FBC5-0FDD-5C38-0BF7-B7E60082BD6A}"/>
          </ac:spMkLst>
        </pc:spChg>
        <pc:spChg chg="mod">
          <ac:chgData name="Dario Kiramarios" userId="411dae1d74c08034" providerId="LiveId" clId="{C2862988-8130-4AF6-BBC7-0BA98193B8BC}" dt="2022-10-26T12:24:57.439" v="2353" actId="20577"/>
          <ac:spMkLst>
            <pc:docMk/>
            <pc:sldMk cId="1398954387" sldId="280"/>
            <ac:spMk id="5" creationId="{1714E2ED-D540-D46E-CA65-BAF6683721B5}"/>
          </ac:spMkLst>
        </pc:spChg>
        <pc:spChg chg="del">
          <ac:chgData name="Dario Kiramarios" userId="411dae1d74c08034" providerId="LiveId" clId="{C2862988-8130-4AF6-BBC7-0BA98193B8BC}" dt="2022-10-26T12:24:08.944" v="2319" actId="478"/>
          <ac:spMkLst>
            <pc:docMk/>
            <pc:sldMk cId="1398954387" sldId="280"/>
            <ac:spMk id="30" creationId="{742CBFCE-5347-4023-995B-DB128BA93987}"/>
          </ac:spMkLst>
        </pc:spChg>
        <pc:spChg chg="del mod">
          <ac:chgData name="Dario Kiramarios" userId="411dae1d74c08034" providerId="LiveId" clId="{C2862988-8130-4AF6-BBC7-0BA98193B8BC}" dt="2022-10-26T12:24:10.102" v="2321" actId="478"/>
          <ac:spMkLst>
            <pc:docMk/>
            <pc:sldMk cId="1398954387" sldId="280"/>
            <ac:spMk id="32" creationId="{BDA9A1E6-887B-2A42-D3A3-02009F5E8056}"/>
          </ac:spMkLst>
        </pc:spChg>
        <pc:spChg chg="mod">
          <ac:chgData name="Dario Kiramarios" userId="411dae1d74c08034" providerId="LiveId" clId="{C2862988-8130-4AF6-BBC7-0BA98193B8BC}" dt="2022-10-26T12:24:26.860" v="2326" actId="1076"/>
          <ac:spMkLst>
            <pc:docMk/>
            <pc:sldMk cId="1398954387" sldId="280"/>
            <ac:spMk id="71" creationId="{DCECD8E6-5E5A-C035-704A-BBE8B6B49CE4}"/>
          </ac:spMkLst>
        </pc:spChg>
        <pc:grpChg chg="mod">
          <ac:chgData name="Dario Kiramarios" userId="411dae1d74c08034" providerId="LiveId" clId="{C2862988-8130-4AF6-BBC7-0BA98193B8BC}" dt="2022-10-26T12:24:38.697" v="2329" actId="14100"/>
          <ac:grpSpMkLst>
            <pc:docMk/>
            <pc:sldMk cId="1398954387" sldId="280"/>
            <ac:grpSpMk id="3" creationId="{A5355195-DF97-A369-0E0D-E76381DBD018}"/>
          </ac:grpSpMkLst>
        </pc:grpChg>
        <pc:grpChg chg="del">
          <ac:chgData name="Dario Kiramarios" userId="411dae1d74c08034" providerId="LiveId" clId="{C2862988-8130-4AF6-BBC7-0BA98193B8BC}" dt="2022-10-26T12:24:11.888" v="2322" actId="478"/>
          <ac:grpSpMkLst>
            <pc:docMk/>
            <pc:sldMk cId="1398954387" sldId="280"/>
            <ac:grpSpMk id="29" creationId="{15E29536-08C8-7825-47D5-A162A0D7A9F1}"/>
          </ac:grpSpMkLst>
        </pc:grpChg>
        <pc:grpChg chg="mod">
          <ac:chgData name="Dario Kiramarios" userId="411dae1d74c08034" providerId="LiveId" clId="{C2862988-8130-4AF6-BBC7-0BA98193B8BC}" dt="2022-10-26T12:24:14.826" v="2323" actId="1076"/>
          <ac:grpSpMkLst>
            <pc:docMk/>
            <pc:sldMk cId="1398954387" sldId="280"/>
            <ac:grpSpMk id="61" creationId="{BCA2016C-049D-0A94-9D27-A173B3A87C81}"/>
          </ac:grpSpMkLst>
        </pc:grpChg>
        <pc:grpChg chg="mod">
          <ac:chgData name="Dario Kiramarios" userId="411dae1d74c08034" providerId="LiveId" clId="{C2862988-8130-4AF6-BBC7-0BA98193B8BC}" dt="2022-10-26T12:25:03.400" v="2354" actId="1076"/>
          <ac:grpSpMkLst>
            <pc:docMk/>
            <pc:sldMk cId="1398954387" sldId="280"/>
            <ac:grpSpMk id="74" creationId="{49995EC7-0107-BA18-8C18-08C48642EA41}"/>
          </ac:grpSpMkLst>
        </pc:grpChg>
      </pc:sldChg>
      <pc:sldChg chg="addSp delSp modSp new mod">
        <pc:chgData name="Dario Kiramarios" userId="411dae1d74c08034" providerId="LiveId" clId="{C2862988-8130-4AF6-BBC7-0BA98193B8BC}" dt="2022-10-26T13:02:36.634" v="2736"/>
        <pc:sldMkLst>
          <pc:docMk/>
          <pc:sldMk cId="3885069647" sldId="281"/>
        </pc:sldMkLst>
        <pc:spChg chg="mod">
          <ac:chgData name="Dario Kiramarios" userId="411dae1d74c08034" providerId="LiveId" clId="{C2862988-8130-4AF6-BBC7-0BA98193B8BC}" dt="2022-10-26T12:28:05.705" v="2383" actId="115"/>
          <ac:spMkLst>
            <pc:docMk/>
            <pc:sldMk cId="3885069647" sldId="281"/>
            <ac:spMk id="4" creationId="{62E382B6-5EAD-96AF-BA5D-F53ED7990666}"/>
          </ac:spMkLst>
        </pc:spChg>
        <pc:spChg chg="add mod">
          <ac:chgData name="Dario Kiramarios" userId="411dae1d74c08034" providerId="LiveId" clId="{C2862988-8130-4AF6-BBC7-0BA98193B8BC}" dt="2022-10-26T12:28:08.395" v="2384"/>
          <ac:spMkLst>
            <pc:docMk/>
            <pc:sldMk cId="3885069647" sldId="281"/>
            <ac:spMk id="5" creationId="{B27592ED-4A2E-C792-787B-0A9DEC1B4ED9}"/>
          </ac:spMkLst>
        </pc:spChg>
        <pc:spChg chg="mod">
          <ac:chgData name="Dario Kiramarios" userId="411dae1d74c08034" providerId="LiveId" clId="{C2862988-8130-4AF6-BBC7-0BA98193B8BC}" dt="2022-10-26T12:55:05.761" v="2622" actId="1076"/>
          <ac:spMkLst>
            <pc:docMk/>
            <pc:sldMk cId="3885069647" sldId="281"/>
            <ac:spMk id="7" creationId="{C45D2C5D-0EEA-8E1B-4889-564A3D879052}"/>
          </ac:spMkLst>
        </pc:spChg>
        <pc:spChg chg="mod">
          <ac:chgData name="Dario Kiramarios" userId="411dae1d74c08034" providerId="LiveId" clId="{C2862988-8130-4AF6-BBC7-0BA98193B8BC}" dt="2022-10-26T12:28:17.515" v="2385"/>
          <ac:spMkLst>
            <pc:docMk/>
            <pc:sldMk cId="3885069647" sldId="281"/>
            <ac:spMk id="10" creationId="{BE2488D6-1CCB-C63F-D0B5-3F238230AA56}"/>
          </ac:spMkLst>
        </pc:spChg>
        <pc:spChg chg="mod">
          <ac:chgData name="Dario Kiramarios" userId="411dae1d74c08034" providerId="LiveId" clId="{C2862988-8130-4AF6-BBC7-0BA98193B8BC}" dt="2022-10-26T12:55:05.761" v="2622" actId="1076"/>
          <ac:spMkLst>
            <pc:docMk/>
            <pc:sldMk cId="3885069647" sldId="281"/>
            <ac:spMk id="15" creationId="{6B9A4ECD-ACDB-15A5-1FDA-6721213E23B3}"/>
          </ac:spMkLst>
        </pc:spChg>
        <pc:spChg chg="mod">
          <ac:chgData name="Dario Kiramarios" userId="411dae1d74c08034" providerId="LiveId" clId="{C2862988-8130-4AF6-BBC7-0BA98193B8BC}" dt="2022-10-26T12:57:12.316" v="2660" actId="313"/>
          <ac:spMkLst>
            <pc:docMk/>
            <pc:sldMk cId="3885069647" sldId="281"/>
            <ac:spMk id="16" creationId="{383CD563-3794-2C2C-9E5F-7C91BE673A64}"/>
          </ac:spMkLst>
        </pc:spChg>
        <pc:spChg chg="mod">
          <ac:chgData name="Dario Kiramarios" userId="411dae1d74c08034" providerId="LiveId" clId="{C2862988-8130-4AF6-BBC7-0BA98193B8BC}" dt="2022-10-26T12:55:05.761" v="2622" actId="1076"/>
          <ac:spMkLst>
            <pc:docMk/>
            <pc:sldMk cId="3885069647" sldId="281"/>
            <ac:spMk id="17" creationId="{A15698BC-7588-5CA7-5E37-5314992B97F6}"/>
          </ac:spMkLst>
        </pc:spChg>
        <pc:spChg chg="mod">
          <ac:chgData name="Dario Kiramarios" userId="411dae1d74c08034" providerId="LiveId" clId="{C2862988-8130-4AF6-BBC7-0BA98193B8BC}" dt="2022-10-26T12:28:17.515" v="2385"/>
          <ac:spMkLst>
            <pc:docMk/>
            <pc:sldMk cId="3885069647" sldId="281"/>
            <ac:spMk id="18" creationId="{CF31ECE0-9E8D-A6B3-4289-8F7DB3E5914A}"/>
          </ac:spMkLst>
        </pc:spChg>
        <pc:spChg chg="mod">
          <ac:chgData name="Dario Kiramarios" userId="411dae1d74c08034" providerId="LiveId" clId="{C2862988-8130-4AF6-BBC7-0BA98193B8BC}" dt="2022-10-26T12:55:05.761" v="2622" actId="1076"/>
          <ac:spMkLst>
            <pc:docMk/>
            <pc:sldMk cId="3885069647" sldId="281"/>
            <ac:spMk id="21" creationId="{917269D1-177D-084D-915E-91EB3BCD347B}"/>
          </ac:spMkLst>
        </pc:spChg>
        <pc:spChg chg="mod">
          <ac:chgData name="Dario Kiramarios" userId="411dae1d74c08034" providerId="LiveId" clId="{C2862988-8130-4AF6-BBC7-0BA98193B8BC}" dt="2022-10-26T12:28:17.515" v="2385"/>
          <ac:spMkLst>
            <pc:docMk/>
            <pc:sldMk cId="3885069647" sldId="281"/>
            <ac:spMk id="22" creationId="{7A130F66-5744-C0BF-C75C-7CA1FEE54F7A}"/>
          </ac:spMkLst>
        </pc:spChg>
        <pc:spChg chg="mod">
          <ac:chgData name="Dario Kiramarios" userId="411dae1d74c08034" providerId="LiveId" clId="{C2862988-8130-4AF6-BBC7-0BA98193B8BC}" dt="2022-10-26T12:55:05.761" v="2622" actId="1076"/>
          <ac:spMkLst>
            <pc:docMk/>
            <pc:sldMk cId="3885069647" sldId="281"/>
            <ac:spMk id="23" creationId="{C577C579-A213-00E4-D99C-B8C2B8B37C1B}"/>
          </ac:spMkLst>
        </pc:spChg>
        <pc:spChg chg="mod">
          <ac:chgData name="Dario Kiramarios" userId="411dae1d74c08034" providerId="LiveId" clId="{C2862988-8130-4AF6-BBC7-0BA98193B8BC}" dt="2022-10-26T12:28:17.515" v="2385"/>
          <ac:spMkLst>
            <pc:docMk/>
            <pc:sldMk cId="3885069647" sldId="281"/>
            <ac:spMk id="24" creationId="{2EDF4E87-6E54-5EE4-DEBE-AA07E001F750}"/>
          </ac:spMkLst>
        </pc:spChg>
        <pc:spChg chg="add del mod">
          <ac:chgData name="Dario Kiramarios" userId="411dae1d74c08034" providerId="LiveId" clId="{C2862988-8130-4AF6-BBC7-0BA98193B8BC}" dt="2022-10-26T12:29:50.519" v="2517" actId="478"/>
          <ac:spMkLst>
            <pc:docMk/>
            <pc:sldMk cId="3885069647" sldId="281"/>
            <ac:spMk id="25" creationId="{8EFE69E0-93C2-CC79-3E12-59830BC27037}"/>
          </ac:spMkLst>
        </pc:spChg>
        <pc:spChg chg="add mod">
          <ac:chgData name="Dario Kiramarios" userId="411dae1d74c08034" providerId="LiveId" clId="{C2862988-8130-4AF6-BBC7-0BA98193B8BC}" dt="2022-10-26T12:31:13.515" v="2555" actId="14100"/>
          <ac:spMkLst>
            <pc:docMk/>
            <pc:sldMk cId="3885069647" sldId="281"/>
            <ac:spMk id="26" creationId="{EDCAC94A-B2D3-700D-1A59-690805B5516E}"/>
          </ac:spMkLst>
        </pc:spChg>
        <pc:spChg chg="add mod">
          <ac:chgData name="Dario Kiramarios" userId="411dae1d74c08034" providerId="LiveId" clId="{C2862988-8130-4AF6-BBC7-0BA98193B8BC}" dt="2022-10-26T12:54:49.016" v="2619" actId="1076"/>
          <ac:spMkLst>
            <pc:docMk/>
            <pc:sldMk cId="3885069647" sldId="281"/>
            <ac:spMk id="27" creationId="{376AA456-4677-FA57-AE11-89441112390D}"/>
          </ac:spMkLst>
        </pc:spChg>
        <pc:spChg chg="mod">
          <ac:chgData name="Dario Kiramarios" userId="411dae1d74c08034" providerId="LiveId" clId="{C2862988-8130-4AF6-BBC7-0BA98193B8BC}" dt="2022-10-26T12:31:26.479" v="2565" actId="20577"/>
          <ac:spMkLst>
            <pc:docMk/>
            <pc:sldMk cId="3885069647" sldId="281"/>
            <ac:spMk id="30" creationId="{AC7C1AC1-7AE4-E60A-0182-AE0080B6C032}"/>
          </ac:spMkLst>
        </pc:spChg>
        <pc:spChg chg="mod">
          <ac:chgData name="Dario Kiramarios" userId="411dae1d74c08034" providerId="LiveId" clId="{C2862988-8130-4AF6-BBC7-0BA98193B8BC}" dt="2022-10-26T12:55:05.761" v="2622" actId="1076"/>
          <ac:spMkLst>
            <pc:docMk/>
            <pc:sldMk cId="3885069647" sldId="281"/>
            <ac:spMk id="31" creationId="{27563C9C-6E51-A6B4-0850-451AE87BB0B0}"/>
          </ac:spMkLst>
        </pc:spChg>
        <pc:spChg chg="add mod">
          <ac:chgData name="Dario Kiramarios" userId="411dae1d74c08034" providerId="LiveId" clId="{C2862988-8130-4AF6-BBC7-0BA98193B8BC}" dt="2022-10-26T12:55:23.818" v="2626" actId="164"/>
          <ac:spMkLst>
            <pc:docMk/>
            <pc:sldMk cId="3885069647" sldId="281"/>
            <ac:spMk id="33" creationId="{7A26B7E2-6671-A731-D4A8-79EEDDF699CF}"/>
          </ac:spMkLst>
        </pc:spChg>
        <pc:spChg chg="add mod">
          <ac:chgData name="Dario Kiramarios" userId="411dae1d74c08034" providerId="LiveId" clId="{C2862988-8130-4AF6-BBC7-0BA98193B8BC}" dt="2022-10-26T12:55:23.818" v="2626" actId="164"/>
          <ac:spMkLst>
            <pc:docMk/>
            <pc:sldMk cId="3885069647" sldId="281"/>
            <ac:spMk id="34" creationId="{3B90C221-EA18-13E7-954E-68A0E9BC2E68}"/>
          </ac:spMkLst>
        </pc:spChg>
        <pc:spChg chg="add mod">
          <ac:chgData name="Dario Kiramarios" userId="411dae1d74c08034" providerId="LiveId" clId="{C2862988-8130-4AF6-BBC7-0BA98193B8BC}" dt="2022-10-26T12:55:29.457" v="2628" actId="164"/>
          <ac:spMkLst>
            <pc:docMk/>
            <pc:sldMk cId="3885069647" sldId="281"/>
            <ac:spMk id="35" creationId="{6829685C-6662-08A1-A083-25191E86A7CE}"/>
          </ac:spMkLst>
        </pc:spChg>
        <pc:spChg chg="add mod">
          <ac:chgData name="Dario Kiramarios" userId="411dae1d74c08034" providerId="LiveId" clId="{C2862988-8130-4AF6-BBC7-0BA98193B8BC}" dt="2022-10-26T12:55:29.457" v="2628" actId="164"/>
          <ac:spMkLst>
            <pc:docMk/>
            <pc:sldMk cId="3885069647" sldId="281"/>
            <ac:spMk id="36" creationId="{EBACDD1C-EC70-1BFD-CD3C-A7E0FB1A87B1}"/>
          </ac:spMkLst>
        </pc:spChg>
        <pc:spChg chg="mod topLvl">
          <ac:chgData name="Dario Kiramarios" userId="411dae1d74c08034" providerId="LiveId" clId="{C2862988-8130-4AF6-BBC7-0BA98193B8BC}" dt="2022-10-26T13:02:30.267" v="2734" actId="113"/>
          <ac:spMkLst>
            <pc:docMk/>
            <pc:sldMk cId="3885069647" sldId="281"/>
            <ac:spMk id="40" creationId="{DB934BB4-989F-9CC9-3B7D-7F1EA28960B4}"/>
          </ac:spMkLst>
        </pc:spChg>
        <pc:spChg chg="del mod topLvl">
          <ac:chgData name="Dario Kiramarios" userId="411dae1d74c08034" providerId="LiveId" clId="{C2862988-8130-4AF6-BBC7-0BA98193B8BC}" dt="2022-10-26T12:55:59.080" v="2637" actId="478"/>
          <ac:spMkLst>
            <pc:docMk/>
            <pc:sldMk cId="3885069647" sldId="281"/>
            <ac:spMk id="41" creationId="{B25C536D-9644-0ED6-68BC-DF9BD9662585}"/>
          </ac:spMkLst>
        </pc:spChg>
        <pc:spChg chg="add mod">
          <ac:chgData name="Dario Kiramarios" userId="411dae1d74c08034" providerId="LiveId" clId="{C2862988-8130-4AF6-BBC7-0BA98193B8BC}" dt="2022-10-26T13:02:35.530" v="2735"/>
          <ac:spMkLst>
            <pc:docMk/>
            <pc:sldMk cId="3885069647" sldId="281"/>
            <ac:spMk id="42" creationId="{7872D215-CC5F-79A5-53F2-637FA2E34E67}"/>
          </ac:spMkLst>
        </pc:spChg>
        <pc:spChg chg="add mod">
          <ac:chgData name="Dario Kiramarios" userId="411dae1d74c08034" providerId="LiveId" clId="{C2862988-8130-4AF6-BBC7-0BA98193B8BC}" dt="2022-10-26T12:57:22.921" v="2661" actId="1076"/>
          <ac:spMkLst>
            <pc:docMk/>
            <pc:sldMk cId="3885069647" sldId="281"/>
            <ac:spMk id="43" creationId="{2487E001-582B-7166-B25E-FCDE930AE668}"/>
          </ac:spMkLst>
        </pc:spChg>
        <pc:spChg chg="add mod">
          <ac:chgData name="Dario Kiramarios" userId="411dae1d74c08034" providerId="LiveId" clId="{C2862988-8130-4AF6-BBC7-0BA98193B8BC}" dt="2022-10-26T13:02:36.634" v="2736"/>
          <ac:spMkLst>
            <pc:docMk/>
            <pc:sldMk cId="3885069647" sldId="281"/>
            <ac:spMk id="44" creationId="{793692AC-C6F9-25AB-07CE-140A21E0289D}"/>
          </ac:spMkLst>
        </pc:spChg>
        <pc:spChg chg="add mod">
          <ac:chgData name="Dario Kiramarios" userId="411dae1d74c08034" providerId="LiveId" clId="{C2862988-8130-4AF6-BBC7-0BA98193B8BC}" dt="2022-10-26T13:02:19.430" v="2732" actId="1076"/>
          <ac:spMkLst>
            <pc:docMk/>
            <pc:sldMk cId="3885069647" sldId="281"/>
            <ac:spMk id="45" creationId="{318B26D7-E9E2-D0C1-C062-FF8E8AF51719}"/>
          </ac:spMkLst>
        </pc:spChg>
        <pc:grpChg chg="add mod">
          <ac:chgData name="Dario Kiramarios" userId="411dae1d74c08034" providerId="LiveId" clId="{C2862988-8130-4AF6-BBC7-0BA98193B8BC}" dt="2022-10-26T12:28:01.658" v="2381"/>
          <ac:grpSpMkLst>
            <pc:docMk/>
            <pc:sldMk cId="3885069647" sldId="281"/>
            <ac:grpSpMk id="2" creationId="{B1D4F36E-D992-47EF-9A18-CB69505ACF42}"/>
          </ac:grpSpMkLst>
        </pc:grpChg>
        <pc:grpChg chg="add mod">
          <ac:chgData name="Dario Kiramarios" userId="411dae1d74c08034" providerId="LiveId" clId="{C2862988-8130-4AF6-BBC7-0BA98193B8BC}" dt="2022-10-26T12:53:15.718" v="2576" actId="164"/>
          <ac:grpSpMkLst>
            <pc:docMk/>
            <pc:sldMk cId="3885069647" sldId="281"/>
            <ac:grpSpMk id="6" creationId="{CED68A22-9EDA-CA33-6399-B1147A0FB9A1}"/>
          </ac:grpSpMkLst>
        </pc:grpChg>
        <pc:grpChg chg="mod">
          <ac:chgData name="Dario Kiramarios" userId="411dae1d74c08034" providerId="LiveId" clId="{C2862988-8130-4AF6-BBC7-0BA98193B8BC}" dt="2022-10-26T12:28:17.515" v="2385"/>
          <ac:grpSpMkLst>
            <pc:docMk/>
            <pc:sldMk cId="3885069647" sldId="281"/>
            <ac:grpSpMk id="8" creationId="{CB412DAD-6CD0-FCBD-FC91-05AB7E30C3FE}"/>
          </ac:grpSpMkLst>
        </pc:grpChg>
        <pc:grpChg chg="mod">
          <ac:chgData name="Dario Kiramarios" userId="411dae1d74c08034" providerId="LiveId" clId="{C2862988-8130-4AF6-BBC7-0BA98193B8BC}" dt="2022-10-26T12:28:17.515" v="2385"/>
          <ac:grpSpMkLst>
            <pc:docMk/>
            <pc:sldMk cId="3885069647" sldId="281"/>
            <ac:grpSpMk id="9" creationId="{73484D24-7747-0BE5-CD14-8262BBD8C390}"/>
          </ac:grpSpMkLst>
        </pc:grpChg>
        <pc:grpChg chg="mod">
          <ac:chgData name="Dario Kiramarios" userId="411dae1d74c08034" providerId="LiveId" clId="{C2862988-8130-4AF6-BBC7-0BA98193B8BC}" dt="2022-10-26T12:28:17.515" v="2385"/>
          <ac:grpSpMkLst>
            <pc:docMk/>
            <pc:sldMk cId="3885069647" sldId="281"/>
            <ac:grpSpMk id="11" creationId="{34402E10-6DF1-5148-D3BB-7FE46DF75F76}"/>
          </ac:grpSpMkLst>
        </pc:grpChg>
        <pc:grpChg chg="mod">
          <ac:chgData name="Dario Kiramarios" userId="411dae1d74c08034" providerId="LiveId" clId="{C2862988-8130-4AF6-BBC7-0BA98193B8BC}" dt="2022-10-26T12:28:17.515" v="2385"/>
          <ac:grpSpMkLst>
            <pc:docMk/>
            <pc:sldMk cId="3885069647" sldId="281"/>
            <ac:grpSpMk id="12" creationId="{4218DD4C-C7DB-E369-6539-C1533D005AEC}"/>
          </ac:grpSpMkLst>
        </pc:grpChg>
        <pc:grpChg chg="mod">
          <ac:chgData name="Dario Kiramarios" userId="411dae1d74c08034" providerId="LiveId" clId="{C2862988-8130-4AF6-BBC7-0BA98193B8BC}" dt="2022-10-26T12:28:17.515" v="2385"/>
          <ac:grpSpMkLst>
            <pc:docMk/>
            <pc:sldMk cId="3885069647" sldId="281"/>
            <ac:grpSpMk id="13" creationId="{681DAECF-4FA6-01F1-161A-CB3336AA1F0C}"/>
          </ac:grpSpMkLst>
        </pc:grpChg>
        <pc:grpChg chg="mod">
          <ac:chgData name="Dario Kiramarios" userId="411dae1d74c08034" providerId="LiveId" clId="{C2862988-8130-4AF6-BBC7-0BA98193B8BC}" dt="2022-10-26T12:28:17.515" v="2385"/>
          <ac:grpSpMkLst>
            <pc:docMk/>
            <pc:sldMk cId="3885069647" sldId="281"/>
            <ac:grpSpMk id="14" creationId="{3980C196-50D7-700C-9363-681BECBBE2F5}"/>
          </ac:grpSpMkLst>
        </pc:grpChg>
        <pc:grpChg chg="mod">
          <ac:chgData name="Dario Kiramarios" userId="411dae1d74c08034" providerId="LiveId" clId="{C2862988-8130-4AF6-BBC7-0BA98193B8BC}" dt="2022-10-26T12:28:17.515" v="2385"/>
          <ac:grpSpMkLst>
            <pc:docMk/>
            <pc:sldMk cId="3885069647" sldId="281"/>
            <ac:grpSpMk id="19" creationId="{EF552D20-8318-6A57-DE04-45A5EB952CAD}"/>
          </ac:grpSpMkLst>
        </pc:grpChg>
        <pc:grpChg chg="mod">
          <ac:chgData name="Dario Kiramarios" userId="411dae1d74c08034" providerId="LiveId" clId="{C2862988-8130-4AF6-BBC7-0BA98193B8BC}" dt="2022-10-26T12:28:17.515" v="2385"/>
          <ac:grpSpMkLst>
            <pc:docMk/>
            <pc:sldMk cId="3885069647" sldId="281"/>
            <ac:grpSpMk id="20" creationId="{BC5CE77D-BDB3-0138-725C-C98F5B611BF8}"/>
          </ac:grpSpMkLst>
        </pc:grpChg>
        <pc:grpChg chg="add mod">
          <ac:chgData name="Dario Kiramarios" userId="411dae1d74c08034" providerId="LiveId" clId="{C2862988-8130-4AF6-BBC7-0BA98193B8BC}" dt="2022-10-26T12:31:10.670" v="2554" actId="1076"/>
          <ac:grpSpMkLst>
            <pc:docMk/>
            <pc:sldMk cId="3885069647" sldId="281"/>
            <ac:grpSpMk id="28" creationId="{FD33317C-AFD5-D17E-E974-223EE432C617}"/>
          </ac:grpSpMkLst>
        </pc:grpChg>
        <pc:grpChg chg="add mod">
          <ac:chgData name="Dario Kiramarios" userId="411dae1d74c08034" providerId="LiveId" clId="{C2862988-8130-4AF6-BBC7-0BA98193B8BC}" dt="2022-10-26T12:53:15.718" v="2576" actId="164"/>
          <ac:grpSpMkLst>
            <pc:docMk/>
            <pc:sldMk cId="3885069647" sldId="281"/>
            <ac:grpSpMk id="29" creationId="{5F00532A-580C-4133-CEA6-0A49E986BC60}"/>
          </ac:grpSpMkLst>
        </pc:grpChg>
        <pc:grpChg chg="add mod">
          <ac:chgData name="Dario Kiramarios" userId="411dae1d74c08034" providerId="LiveId" clId="{C2862988-8130-4AF6-BBC7-0BA98193B8BC}" dt="2022-10-26T12:55:39.435" v="2629" actId="1076"/>
          <ac:grpSpMkLst>
            <pc:docMk/>
            <pc:sldMk cId="3885069647" sldId="281"/>
            <ac:grpSpMk id="32" creationId="{7BE2BECD-4222-86F5-2DFA-8A4693C4E1BF}"/>
          </ac:grpSpMkLst>
        </pc:grpChg>
        <pc:grpChg chg="add mod">
          <ac:chgData name="Dario Kiramarios" userId="411dae1d74c08034" providerId="LiveId" clId="{C2862988-8130-4AF6-BBC7-0BA98193B8BC}" dt="2022-10-26T12:55:25.273" v="2627" actId="1076"/>
          <ac:grpSpMkLst>
            <pc:docMk/>
            <pc:sldMk cId="3885069647" sldId="281"/>
            <ac:grpSpMk id="37" creationId="{BBCD5AD0-8713-7013-BA09-373AD7728E2D}"/>
          </ac:grpSpMkLst>
        </pc:grpChg>
        <pc:grpChg chg="add mod">
          <ac:chgData name="Dario Kiramarios" userId="411dae1d74c08034" providerId="LiveId" clId="{C2862988-8130-4AF6-BBC7-0BA98193B8BC}" dt="2022-10-26T12:55:29.457" v="2628" actId="164"/>
          <ac:grpSpMkLst>
            <pc:docMk/>
            <pc:sldMk cId="3885069647" sldId="281"/>
            <ac:grpSpMk id="38" creationId="{D21F1E2B-C1E4-BC59-D99C-FAAE87DD4A5D}"/>
          </ac:grpSpMkLst>
        </pc:grpChg>
        <pc:grpChg chg="add del mod">
          <ac:chgData name="Dario Kiramarios" userId="411dae1d74c08034" providerId="LiveId" clId="{C2862988-8130-4AF6-BBC7-0BA98193B8BC}" dt="2022-10-26T12:55:59.080" v="2637" actId="478"/>
          <ac:grpSpMkLst>
            <pc:docMk/>
            <pc:sldMk cId="3885069647" sldId="281"/>
            <ac:grpSpMk id="39" creationId="{238978D3-08C2-D1E5-4213-A7D295454556}"/>
          </ac:grpSpMkLst>
        </pc:grpChg>
        <pc:cxnChg chg="mod">
          <ac:chgData name="Dario Kiramarios" userId="411dae1d74c08034" providerId="LiveId" clId="{C2862988-8130-4AF6-BBC7-0BA98193B8BC}" dt="2022-10-26T12:28:01.658" v="2381"/>
          <ac:cxnSpMkLst>
            <pc:docMk/>
            <pc:sldMk cId="3885069647" sldId="281"/>
            <ac:cxnSpMk id="3" creationId="{C2233AD6-D2FF-A6B4-6DC8-B8B6FAC32C77}"/>
          </ac:cxnSpMkLst>
        </pc:cxnChg>
      </pc:sldChg>
      <pc:sldMasterChg chg="setBg modSldLayout">
        <pc:chgData name="Dario Kiramarios" userId="411dae1d74c08034" providerId="LiveId" clId="{C2862988-8130-4AF6-BBC7-0BA98193B8BC}" dt="2022-10-26T11:06:51.046" v="324"/>
        <pc:sldMasterMkLst>
          <pc:docMk/>
          <pc:sldMasterMk cId="3517668556" sldId="2147483660"/>
        </pc:sldMasterMkLst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2991536265" sldId="2147483661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3873391723" sldId="2147483662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907812811" sldId="2147483663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3963341122" sldId="2147483664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2645439694" sldId="2147483665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1162028040" sldId="2147483666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1745055426" sldId="2147483667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3156841053" sldId="2147483668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2107477533" sldId="2147483669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1835256082" sldId="2147483670"/>
          </pc:sldLayoutMkLst>
        </pc:sldLayoutChg>
        <pc:sldLayoutChg chg="setBg">
          <pc:chgData name="Dario Kiramarios" userId="411dae1d74c08034" providerId="LiveId" clId="{C2862988-8130-4AF6-BBC7-0BA98193B8BC}" dt="2022-10-26T11:06:51.046" v="324"/>
          <pc:sldLayoutMkLst>
            <pc:docMk/>
            <pc:sldMasterMk cId="3517668556" sldId="2147483660"/>
            <pc:sldLayoutMk cId="2138859105" sldId="2147483671"/>
          </pc:sldLayoutMkLst>
        </pc:sldLayoutChg>
      </pc:sldMasterChg>
    </pc:docChg>
  </pc:docChgLst>
  <pc:docChgLst>
    <pc:chgData name="Dario Kiramarios" userId="411dae1d74c08034" providerId="LiveId" clId="{D655F8BF-D87D-4336-839F-337B8493CD81}"/>
    <pc:docChg chg="undo custSel modSld">
      <pc:chgData name="Dario Kiramarios" userId="411dae1d74c08034" providerId="LiveId" clId="{D655F8BF-D87D-4336-839F-337B8493CD81}" dt="2022-10-24T09:11:20.283" v="184" actId="1076"/>
      <pc:docMkLst>
        <pc:docMk/>
      </pc:docMkLst>
      <pc:sldChg chg="addSp modSp mod">
        <pc:chgData name="Dario Kiramarios" userId="411dae1d74c08034" providerId="LiveId" clId="{D655F8BF-D87D-4336-839F-337B8493CD81}" dt="2022-10-24T08:50:03.282" v="39" actId="164"/>
        <pc:sldMkLst>
          <pc:docMk/>
          <pc:sldMk cId="2397518094" sldId="258"/>
        </pc:sldMkLst>
        <pc:spChg chg="mod">
          <ac:chgData name="Dario Kiramarios" userId="411dae1d74c08034" providerId="LiveId" clId="{D655F8BF-D87D-4336-839F-337B8493CD81}" dt="2022-10-24T08:49:33.117" v="21" actId="164"/>
          <ac:spMkLst>
            <pc:docMk/>
            <pc:sldMk cId="2397518094" sldId="258"/>
            <ac:spMk id="35" creationId="{D1E5DC3B-4676-AD9E-DC2E-69DDCB78D59E}"/>
          </ac:spMkLst>
        </pc:spChg>
        <pc:spChg chg="mod">
          <ac:chgData name="Dario Kiramarios" userId="411dae1d74c08034" providerId="LiveId" clId="{D655F8BF-D87D-4336-839F-337B8493CD81}" dt="2022-10-24T08:49:24.066" v="15" actId="164"/>
          <ac:spMkLst>
            <pc:docMk/>
            <pc:sldMk cId="2397518094" sldId="258"/>
            <ac:spMk id="36" creationId="{1FB3806F-D55B-FFC4-A646-5C527C0B905B}"/>
          </ac:spMkLst>
        </pc:spChg>
        <pc:spChg chg="mod">
          <ac:chgData name="Dario Kiramarios" userId="411dae1d74c08034" providerId="LiveId" clId="{D655F8BF-D87D-4336-839F-337B8493CD81}" dt="2022-10-24T08:49:43.259" v="29" actId="164"/>
          <ac:spMkLst>
            <pc:docMk/>
            <pc:sldMk cId="2397518094" sldId="258"/>
            <ac:spMk id="47" creationId="{68FED9DC-8BA0-DF7E-87F9-1B86397407B6}"/>
          </ac:spMkLst>
        </pc:spChg>
        <pc:spChg chg="mod">
          <ac:chgData name="Dario Kiramarios" userId="411dae1d74c08034" providerId="LiveId" clId="{D655F8BF-D87D-4336-839F-337B8493CD81}" dt="2022-10-24T08:49:59.413" v="38" actId="164"/>
          <ac:spMkLst>
            <pc:docMk/>
            <pc:sldMk cId="2397518094" sldId="258"/>
            <ac:spMk id="48" creationId="{20358C28-D6E1-5047-1AE1-64DF8AA806C2}"/>
          </ac:spMkLst>
        </pc:spChg>
        <pc:spChg chg="mod">
          <ac:chgData name="Dario Kiramarios" userId="411dae1d74c08034" providerId="LiveId" clId="{D655F8BF-D87D-4336-839F-337B8493CD81}" dt="2022-10-24T08:49:49.763" v="30" actId="164"/>
          <ac:spMkLst>
            <pc:docMk/>
            <pc:sldMk cId="2397518094" sldId="258"/>
            <ac:spMk id="49" creationId="{0AC86392-4100-B8FA-7501-1724E7DBB388}"/>
          </ac:spMkLst>
        </pc:spChg>
        <pc:grpChg chg="add mod ord">
          <ac:chgData name="Dario Kiramarios" userId="411dae1d74c08034" providerId="LiveId" clId="{D655F8BF-D87D-4336-839F-337B8493CD81}" dt="2022-10-24T08:49:24.066" v="15" actId="164"/>
          <ac:grpSpMkLst>
            <pc:docMk/>
            <pc:sldMk cId="2397518094" sldId="258"/>
            <ac:grpSpMk id="3" creationId="{BDB063F4-DBAF-8EEA-A97B-5DF5408B4D77}"/>
          </ac:grpSpMkLst>
        </pc:grpChg>
        <pc:grpChg chg="add mod ord">
          <ac:chgData name="Dario Kiramarios" userId="411dae1d74c08034" providerId="LiveId" clId="{D655F8BF-D87D-4336-839F-337B8493CD81}" dt="2022-10-24T08:49:33.117" v="21" actId="164"/>
          <ac:grpSpMkLst>
            <pc:docMk/>
            <pc:sldMk cId="2397518094" sldId="258"/>
            <ac:grpSpMk id="4" creationId="{543E2DDA-2DCF-4EC3-71EC-6D09344C61EF}"/>
          </ac:grpSpMkLst>
        </pc:grpChg>
        <pc:grpChg chg="add mod ord">
          <ac:chgData name="Dario Kiramarios" userId="411dae1d74c08034" providerId="LiveId" clId="{D655F8BF-D87D-4336-839F-337B8493CD81}" dt="2022-10-24T08:49:38.691" v="28" actId="171"/>
          <ac:grpSpMkLst>
            <pc:docMk/>
            <pc:sldMk cId="2397518094" sldId="258"/>
            <ac:grpSpMk id="5" creationId="{75AC6336-63D2-26EF-9138-FD2E727BF830}"/>
          </ac:grpSpMkLst>
        </pc:grpChg>
        <pc:grpChg chg="add mod">
          <ac:chgData name="Dario Kiramarios" userId="411dae1d74c08034" providerId="LiveId" clId="{D655F8BF-D87D-4336-839F-337B8493CD81}" dt="2022-10-24T08:49:49.763" v="30" actId="164"/>
          <ac:grpSpMkLst>
            <pc:docMk/>
            <pc:sldMk cId="2397518094" sldId="258"/>
            <ac:grpSpMk id="6" creationId="{F01C06BB-01CB-E6DD-C039-BA1173E21291}"/>
          </ac:grpSpMkLst>
        </pc:grpChg>
        <pc:grpChg chg="add mod ord">
          <ac:chgData name="Dario Kiramarios" userId="411dae1d74c08034" providerId="LiveId" clId="{D655F8BF-D87D-4336-839F-337B8493CD81}" dt="2022-10-24T08:49:59.413" v="38" actId="164"/>
          <ac:grpSpMkLst>
            <pc:docMk/>
            <pc:sldMk cId="2397518094" sldId="258"/>
            <ac:grpSpMk id="7" creationId="{58870F9C-BEDF-DC76-E6B4-370C9634F052}"/>
          </ac:grpSpMkLst>
        </pc:grpChg>
        <pc:grpChg chg="add mod">
          <ac:chgData name="Dario Kiramarios" userId="411dae1d74c08034" providerId="LiveId" clId="{D655F8BF-D87D-4336-839F-337B8493CD81}" dt="2022-10-24T08:50:03.282" v="39" actId="164"/>
          <ac:grpSpMkLst>
            <pc:docMk/>
            <pc:sldMk cId="2397518094" sldId="258"/>
            <ac:grpSpMk id="9" creationId="{582E9F5E-4E9D-8461-9DFE-93633286336B}"/>
          </ac:grpSpMkLst>
        </pc:grpChg>
        <pc:grpChg chg="add mod">
          <ac:chgData name="Dario Kiramarios" userId="411dae1d74c08034" providerId="LiveId" clId="{D655F8BF-D87D-4336-839F-337B8493CD81}" dt="2022-10-24T08:50:03.282" v="39" actId="164"/>
          <ac:grpSpMkLst>
            <pc:docMk/>
            <pc:sldMk cId="2397518094" sldId="258"/>
            <ac:grpSpMk id="10" creationId="{80BDA85F-DD08-186C-BDFE-349710CACCD9}"/>
          </ac:grpSpMkLst>
        </pc:grpChg>
        <pc:grpChg chg="mod">
          <ac:chgData name="Dario Kiramarios" userId="411dae1d74c08034" providerId="LiveId" clId="{D655F8BF-D87D-4336-839F-337B8493CD81}" dt="2022-10-24T08:49:08.626" v="4" actId="164"/>
          <ac:grpSpMkLst>
            <pc:docMk/>
            <pc:sldMk cId="2397518094" sldId="258"/>
            <ac:grpSpMk id="32" creationId="{4BF70CCA-711F-81A4-A2B9-B596BB5792AF}"/>
          </ac:grpSpMkLst>
        </pc:grpChg>
        <pc:grpChg chg="mod">
          <ac:chgData name="Dario Kiramarios" userId="411dae1d74c08034" providerId="LiveId" clId="{D655F8BF-D87D-4336-839F-337B8493CD81}" dt="2022-10-24T08:49:43.259" v="29" actId="164"/>
          <ac:grpSpMkLst>
            <pc:docMk/>
            <pc:sldMk cId="2397518094" sldId="258"/>
            <ac:grpSpMk id="44" creationId="{05A1CCCE-E7C8-61D5-09EF-6D2215FD1B5D}"/>
          </ac:grpSpMkLst>
        </pc:grpChg>
        <pc:picChg chg="mod">
          <ac:chgData name="Dario Kiramarios" userId="411dae1d74c08034" providerId="LiveId" clId="{D655F8BF-D87D-4336-839F-337B8493CD81}" dt="2022-10-24T08:49:08.626" v="4" actId="164"/>
          <ac:picMkLst>
            <pc:docMk/>
            <pc:sldMk cId="2397518094" sldId="258"/>
            <ac:picMk id="51" creationId="{C5653A6E-5E6F-6FF6-49AD-515E6AECDAE6}"/>
          </ac:picMkLst>
        </pc:picChg>
        <pc:picChg chg="mod">
          <ac:chgData name="Dario Kiramarios" userId="411dae1d74c08034" providerId="LiveId" clId="{D655F8BF-D87D-4336-839F-337B8493CD81}" dt="2022-10-24T08:50:03.282" v="39" actId="164"/>
          <ac:picMkLst>
            <pc:docMk/>
            <pc:sldMk cId="2397518094" sldId="258"/>
            <ac:picMk id="53" creationId="{8C80E706-A217-3482-7644-5E9DFD17FF77}"/>
          </ac:picMkLst>
        </pc:picChg>
      </pc:sldChg>
      <pc:sldChg chg="addSp delSp modSp mod">
        <pc:chgData name="Dario Kiramarios" userId="411dae1d74c08034" providerId="LiveId" clId="{D655F8BF-D87D-4336-839F-337B8493CD81}" dt="2022-10-24T09:11:20.283" v="184" actId="1076"/>
        <pc:sldMkLst>
          <pc:docMk/>
          <pc:sldMk cId="1171353968" sldId="259"/>
        </pc:sldMkLst>
        <pc:spChg chg="mod">
          <ac:chgData name="Dario Kiramarios" userId="411dae1d74c08034" providerId="LiveId" clId="{D655F8BF-D87D-4336-839F-337B8493CD81}" dt="2022-10-24T09:01:08.528" v="48" actId="1076"/>
          <ac:spMkLst>
            <pc:docMk/>
            <pc:sldMk cId="1171353968" sldId="259"/>
            <ac:spMk id="2" creationId="{C1EBC217-885A-2F31-1162-F67B11FDE5E3}"/>
          </ac:spMkLst>
        </pc:spChg>
        <pc:spChg chg="mod">
          <ac:chgData name="Dario Kiramarios" userId="411dae1d74c08034" providerId="LiveId" clId="{D655F8BF-D87D-4336-839F-337B8493CD81}" dt="2022-10-24T09:01:11.762" v="50" actId="1076"/>
          <ac:spMkLst>
            <pc:docMk/>
            <pc:sldMk cId="1171353968" sldId="259"/>
            <ac:spMk id="4" creationId="{7767DD58-5D80-2453-78DB-A1101ECC54DA}"/>
          </ac:spMkLst>
        </pc:spChg>
        <pc:spChg chg="mod topLvl">
          <ac:chgData name="Dario Kiramarios" userId="411dae1d74c08034" providerId="LiveId" clId="{D655F8BF-D87D-4336-839F-337B8493CD81}" dt="2022-10-24T09:03:49.828" v="129" actId="164"/>
          <ac:spMkLst>
            <pc:docMk/>
            <pc:sldMk cId="1171353968" sldId="259"/>
            <ac:spMk id="14" creationId="{203BD410-CBA5-B78C-9891-BC17EF3006FB}"/>
          </ac:spMkLst>
        </pc:spChg>
        <pc:spChg chg="mod">
          <ac:chgData name="Dario Kiramarios" userId="411dae1d74c08034" providerId="LiveId" clId="{D655F8BF-D87D-4336-839F-337B8493CD81}" dt="2022-10-24T09:05:51.602" v="140" actId="14100"/>
          <ac:spMkLst>
            <pc:docMk/>
            <pc:sldMk cId="1171353968" sldId="259"/>
            <ac:spMk id="15" creationId="{3CEDB9EA-4821-7517-C8B8-1542AB7A43EF}"/>
          </ac:spMkLst>
        </pc:spChg>
        <pc:spChg chg="add mod">
          <ac:chgData name="Dario Kiramarios" userId="411dae1d74c08034" providerId="LiveId" clId="{D655F8BF-D87D-4336-839F-337B8493CD81}" dt="2022-10-24T09:03:49.828" v="129" actId="164"/>
          <ac:spMkLst>
            <pc:docMk/>
            <pc:sldMk cId="1171353968" sldId="259"/>
            <ac:spMk id="17" creationId="{9D2A7440-85E3-C5B8-36A1-F212647C6ED6}"/>
          </ac:spMkLst>
        </pc:spChg>
        <pc:spChg chg="add mod">
          <ac:chgData name="Dario Kiramarios" userId="411dae1d74c08034" providerId="LiveId" clId="{D655F8BF-D87D-4336-839F-337B8493CD81}" dt="2022-10-24T09:03:49.828" v="129" actId="164"/>
          <ac:spMkLst>
            <pc:docMk/>
            <pc:sldMk cId="1171353968" sldId="259"/>
            <ac:spMk id="18" creationId="{87FA55B2-C890-1329-3899-5A408EEA42A1}"/>
          </ac:spMkLst>
        </pc:spChg>
        <pc:spChg chg="add del mod">
          <ac:chgData name="Dario Kiramarios" userId="411dae1d74c08034" providerId="LiveId" clId="{D655F8BF-D87D-4336-839F-337B8493CD81}" dt="2022-10-24T09:03:55.048" v="132" actId="478"/>
          <ac:spMkLst>
            <pc:docMk/>
            <pc:sldMk cId="1171353968" sldId="259"/>
            <ac:spMk id="22" creationId="{AA6533A0-A104-C2ED-E0FA-F051DBEAAF6C}"/>
          </ac:spMkLst>
        </pc:spChg>
        <pc:spChg chg="mod">
          <ac:chgData name="Dario Kiramarios" userId="411dae1d74c08034" providerId="LiveId" clId="{D655F8BF-D87D-4336-839F-337B8493CD81}" dt="2022-10-24T09:03:56.539" v="133"/>
          <ac:spMkLst>
            <pc:docMk/>
            <pc:sldMk cId="1171353968" sldId="259"/>
            <ac:spMk id="25" creationId="{DE876AA7-93DA-1A32-A9D0-94DB6F4994C0}"/>
          </ac:spMkLst>
        </pc:spChg>
        <pc:spChg chg="mod">
          <ac:chgData name="Dario Kiramarios" userId="411dae1d74c08034" providerId="LiveId" clId="{D655F8BF-D87D-4336-839F-337B8493CD81}" dt="2022-10-24T09:03:56.539" v="133"/>
          <ac:spMkLst>
            <pc:docMk/>
            <pc:sldMk cId="1171353968" sldId="259"/>
            <ac:spMk id="26" creationId="{1C67315C-49AC-95EA-CED6-92391C965CB6}"/>
          </ac:spMkLst>
        </pc:spChg>
        <pc:spChg chg="mod">
          <ac:chgData name="Dario Kiramarios" userId="411dae1d74c08034" providerId="LiveId" clId="{D655F8BF-D87D-4336-839F-337B8493CD81}" dt="2022-10-24T09:03:56.539" v="133"/>
          <ac:spMkLst>
            <pc:docMk/>
            <pc:sldMk cId="1171353968" sldId="259"/>
            <ac:spMk id="27" creationId="{EFF91100-A66A-D462-D0EA-E4E498C4ACA7}"/>
          </ac:spMkLst>
        </pc:spChg>
        <pc:grpChg chg="add mod">
          <ac:chgData name="Dario Kiramarios" userId="411dae1d74c08034" providerId="LiveId" clId="{D655F8BF-D87D-4336-839F-337B8493CD81}" dt="2022-10-24T09:11:20.283" v="184" actId="1076"/>
          <ac:grpSpMkLst>
            <pc:docMk/>
            <pc:sldMk cId="1171353968" sldId="259"/>
            <ac:grpSpMk id="10" creationId="{D241F29B-5D8E-FC3D-B40F-E9CFD7522062}"/>
          </ac:grpSpMkLst>
        </pc:grpChg>
        <pc:grpChg chg="add mod">
          <ac:chgData name="Dario Kiramarios" userId="411dae1d74c08034" providerId="LiveId" clId="{D655F8BF-D87D-4336-839F-337B8493CD81}" dt="2022-10-24T09:04:59.164" v="138" actId="1076"/>
          <ac:grpSpMkLst>
            <pc:docMk/>
            <pc:sldMk cId="1171353968" sldId="259"/>
            <ac:grpSpMk id="11" creationId="{6A22404B-EF5A-5E0E-CFDA-741A6C08BEA9}"/>
          </ac:grpSpMkLst>
        </pc:grpChg>
        <pc:grpChg chg="add del mod">
          <ac:chgData name="Dario Kiramarios" userId="411dae1d74c08034" providerId="LiveId" clId="{D655F8BF-D87D-4336-839F-337B8493CD81}" dt="2022-10-24T09:01:31.946" v="56" actId="478"/>
          <ac:grpSpMkLst>
            <pc:docMk/>
            <pc:sldMk cId="1171353968" sldId="259"/>
            <ac:grpSpMk id="12" creationId="{29D42F38-3B48-9ECF-31DC-BDC6502CF8D2}"/>
          </ac:grpSpMkLst>
        </pc:grpChg>
        <pc:grpChg chg="add mod">
          <ac:chgData name="Dario Kiramarios" userId="411dae1d74c08034" providerId="LiveId" clId="{D655F8BF-D87D-4336-839F-337B8493CD81}" dt="2022-10-24T09:05:57.208" v="141" actId="1076"/>
          <ac:grpSpMkLst>
            <pc:docMk/>
            <pc:sldMk cId="1171353968" sldId="259"/>
            <ac:grpSpMk id="20" creationId="{F6C1F223-BAB1-FB25-2E16-E803553D8C47}"/>
          </ac:grpSpMkLst>
        </pc:grpChg>
        <pc:grpChg chg="add mod">
          <ac:chgData name="Dario Kiramarios" userId="411dae1d74c08034" providerId="LiveId" clId="{D655F8BF-D87D-4336-839F-337B8493CD81}" dt="2022-10-24T09:04:43.594" v="136" actId="1076"/>
          <ac:grpSpMkLst>
            <pc:docMk/>
            <pc:sldMk cId="1171353968" sldId="259"/>
            <ac:grpSpMk id="24" creationId="{186321D8-EEBB-1458-A9F0-CC376572655A}"/>
          </ac:grpSpMkLst>
        </pc:grpChg>
        <pc:picChg chg="mod">
          <ac:chgData name="Dario Kiramarios" userId="411dae1d74c08034" providerId="LiveId" clId="{D655F8BF-D87D-4336-839F-337B8493CD81}" dt="2022-10-24T08:50:36.859" v="44" actId="164"/>
          <ac:picMkLst>
            <pc:docMk/>
            <pc:sldMk cId="1171353968" sldId="259"/>
            <ac:picMk id="13" creationId="{427FA41E-E721-83CE-EF60-07B8ED3E9AF1}"/>
          </ac:picMkLst>
        </pc:picChg>
        <pc:picChg chg="del mod topLvl">
          <ac:chgData name="Dario Kiramarios" userId="411dae1d74c08034" providerId="LiveId" clId="{D655F8BF-D87D-4336-839F-337B8493CD81}" dt="2022-10-24T09:01:31.946" v="56" actId="478"/>
          <ac:picMkLst>
            <pc:docMk/>
            <pc:sldMk cId="1171353968" sldId="259"/>
            <ac:picMk id="16" creationId="{0DFF910D-2E20-70D4-A087-A40AB1FE81D6}"/>
          </ac:picMkLst>
        </pc:picChg>
        <pc:picChg chg="mod">
          <ac:chgData name="Dario Kiramarios" userId="411dae1d74c08034" providerId="LiveId" clId="{D655F8BF-D87D-4336-839F-337B8493CD81}" dt="2022-10-24T09:01:03.092" v="46" actId="164"/>
          <ac:picMkLst>
            <pc:docMk/>
            <pc:sldMk cId="1171353968" sldId="259"/>
            <ac:picMk id="19" creationId="{4B4ED7C6-4ED3-FA0D-91B2-63215AB5DCDD}"/>
          </ac:picMkLst>
        </pc:picChg>
      </pc:sldChg>
      <pc:sldChg chg="addSp delSp modSp mod">
        <pc:chgData name="Dario Kiramarios" userId="411dae1d74c08034" providerId="LiveId" clId="{D655F8BF-D87D-4336-839F-337B8493CD81}" dt="2022-10-24T09:08:00.244" v="182" actId="14100"/>
        <pc:sldMkLst>
          <pc:docMk/>
          <pc:sldMk cId="2637586686" sldId="261"/>
        </pc:sldMkLst>
        <pc:spChg chg="add del mod">
          <ac:chgData name="Dario Kiramarios" userId="411dae1d74c08034" providerId="LiveId" clId="{D655F8BF-D87D-4336-839F-337B8493CD81}" dt="2022-10-24T09:06:25.480" v="158" actId="478"/>
          <ac:spMkLst>
            <pc:docMk/>
            <pc:sldMk cId="2637586686" sldId="261"/>
            <ac:spMk id="5" creationId="{18577C2E-EA5C-7DB0-B6FB-42BD5B7B3151}"/>
          </ac:spMkLst>
        </pc:spChg>
        <pc:spChg chg="mod">
          <ac:chgData name="Dario Kiramarios" userId="411dae1d74c08034" providerId="LiveId" clId="{D655F8BF-D87D-4336-839F-337B8493CD81}" dt="2022-10-24T09:07:05.114" v="175" actId="14100"/>
          <ac:spMkLst>
            <pc:docMk/>
            <pc:sldMk cId="2637586686" sldId="261"/>
            <ac:spMk id="7" creationId="{6C92652F-1E8F-FE16-7926-71B9A1907EC0}"/>
          </ac:spMkLst>
        </pc:spChg>
        <pc:spChg chg="add mod">
          <ac:chgData name="Dario Kiramarios" userId="411dae1d74c08034" providerId="LiveId" clId="{D655F8BF-D87D-4336-839F-337B8493CD81}" dt="2022-10-24T09:06:42.530" v="170" actId="1076"/>
          <ac:spMkLst>
            <pc:docMk/>
            <pc:sldMk cId="2637586686" sldId="261"/>
            <ac:spMk id="8" creationId="{39AA6344-532D-A84B-3545-220FA7924507}"/>
          </ac:spMkLst>
        </pc:spChg>
        <pc:spChg chg="mod">
          <ac:chgData name="Dario Kiramarios" userId="411dae1d74c08034" providerId="LiveId" clId="{D655F8BF-D87D-4336-839F-337B8493CD81}" dt="2022-10-24T09:07:10.725" v="178" actId="14100"/>
          <ac:spMkLst>
            <pc:docMk/>
            <pc:sldMk cId="2637586686" sldId="261"/>
            <ac:spMk id="10" creationId="{5DAE2403-05B8-0F6F-BFD3-B55759F06F42}"/>
          </ac:spMkLst>
        </pc:spChg>
        <pc:spChg chg="mod">
          <ac:chgData name="Dario Kiramarios" userId="411dae1d74c08034" providerId="LiveId" clId="{D655F8BF-D87D-4336-839F-337B8493CD81}" dt="2022-10-24T09:08:00.244" v="182" actId="14100"/>
          <ac:spMkLst>
            <pc:docMk/>
            <pc:sldMk cId="2637586686" sldId="261"/>
            <ac:spMk id="19" creationId="{F839A6BF-33C6-6743-309C-FC858A8A30E2}"/>
          </ac:spMkLst>
        </pc:spChg>
        <pc:spChg chg="mod">
          <ac:chgData name="Dario Kiramarios" userId="411dae1d74c08034" providerId="LiveId" clId="{D655F8BF-D87D-4336-839F-337B8493CD81}" dt="2022-10-24T09:07:06.956" v="176" actId="14100"/>
          <ac:spMkLst>
            <pc:docMk/>
            <pc:sldMk cId="2637586686" sldId="261"/>
            <ac:spMk id="20" creationId="{F6058678-AD8E-7C56-2658-0579F87613E6}"/>
          </ac:spMkLst>
        </pc:spChg>
        <pc:spChg chg="mod">
          <ac:chgData name="Dario Kiramarios" userId="411dae1d74c08034" providerId="LiveId" clId="{D655F8BF-D87D-4336-839F-337B8493CD81}" dt="2022-10-24T09:06:07.740" v="142" actId="1076"/>
          <ac:spMkLst>
            <pc:docMk/>
            <pc:sldMk cId="2637586686" sldId="261"/>
            <ac:spMk id="21" creationId="{2D09A65E-F9A9-5FDE-21EA-DE8575B6DA7D}"/>
          </ac:spMkLst>
        </pc:spChg>
        <pc:spChg chg="mod">
          <ac:chgData name="Dario Kiramarios" userId="411dae1d74c08034" providerId="LiveId" clId="{D655F8BF-D87D-4336-839F-337B8493CD81}" dt="2022-10-24T09:06:36.524" v="168" actId="1076"/>
          <ac:spMkLst>
            <pc:docMk/>
            <pc:sldMk cId="2637586686" sldId="261"/>
            <ac:spMk id="23" creationId="{13FC6F94-A1CA-7B5D-B42F-026D79A9F963}"/>
          </ac:spMkLst>
        </pc:spChg>
        <pc:spChg chg="mod">
          <ac:chgData name="Dario Kiramarios" userId="411dae1d74c08034" providerId="LiveId" clId="{D655F8BF-D87D-4336-839F-337B8493CD81}" dt="2022-10-24T09:06:38.763" v="169" actId="1076"/>
          <ac:spMkLst>
            <pc:docMk/>
            <pc:sldMk cId="2637586686" sldId="261"/>
            <ac:spMk id="25" creationId="{1FE5D3D4-7421-744A-AF44-EAD31CEB9D74}"/>
          </ac:spMkLst>
        </pc:spChg>
        <pc:picChg chg="mod">
          <ac:chgData name="Dario Kiramarios" userId="411dae1d74c08034" providerId="LiveId" clId="{D655F8BF-D87D-4336-839F-337B8493CD81}" dt="2022-10-24T09:07:15.407" v="180" actId="1076"/>
          <ac:picMkLst>
            <pc:docMk/>
            <pc:sldMk cId="2637586686" sldId="261"/>
            <ac:picMk id="9" creationId="{0D1D42E4-C4F8-2D7A-1F6F-C1B86D26A4DF}"/>
          </ac:picMkLst>
        </pc:picChg>
        <pc:picChg chg="mod">
          <ac:chgData name="Dario Kiramarios" userId="411dae1d74c08034" providerId="LiveId" clId="{D655F8BF-D87D-4336-839F-337B8493CD81}" dt="2022-10-24T09:07:13.135" v="179" actId="1076"/>
          <ac:picMkLst>
            <pc:docMk/>
            <pc:sldMk cId="2637586686" sldId="261"/>
            <ac:picMk id="15" creationId="{E4AAF945-7C03-D0D1-EC69-230E2D4FEFCF}"/>
          </ac:picMkLst>
        </pc:picChg>
      </pc:sldChg>
    </pc:docChg>
  </pc:docChgLst>
  <pc:docChgLst>
    <pc:chgData name="Dario Kiramarios" userId="411dae1d74c08034" providerId="LiveId" clId="{F39694D2-08A7-481A-A90F-2982B68AEE7E}"/>
    <pc:docChg chg="undo custSel addSld delSld modSld sldOrd">
      <pc:chgData name="Dario Kiramarios" userId="411dae1d74c08034" providerId="LiveId" clId="{F39694D2-08A7-481A-A90F-2982B68AEE7E}" dt="2022-10-26T17:28:30.263" v="960" actId="47"/>
      <pc:docMkLst>
        <pc:docMk/>
      </pc:docMkLst>
      <pc:sldChg chg="addSp delSp modSp add del mod">
        <pc:chgData name="Dario Kiramarios" userId="411dae1d74c08034" providerId="LiveId" clId="{F39694D2-08A7-481A-A90F-2982B68AEE7E}" dt="2022-10-26T17:23:14.743" v="917" actId="47"/>
        <pc:sldMkLst>
          <pc:docMk/>
          <pc:sldMk cId="1171353968" sldId="259"/>
        </pc:sldMkLst>
        <pc:spChg chg="mod">
          <ac:chgData name="Dario Kiramarios" userId="411dae1d74c08034" providerId="LiveId" clId="{F39694D2-08A7-481A-A90F-2982B68AEE7E}" dt="2022-10-26T17:02:34.752" v="351"/>
          <ac:spMkLst>
            <pc:docMk/>
            <pc:sldMk cId="1171353968" sldId="259"/>
            <ac:spMk id="7" creationId="{954D97E3-3A3E-78C4-4B05-C6BA04D68FE0}"/>
          </ac:spMkLst>
        </pc:spChg>
        <pc:grpChg chg="add mod">
          <ac:chgData name="Dario Kiramarios" userId="411dae1d74c08034" providerId="LiveId" clId="{F39694D2-08A7-481A-A90F-2982B68AEE7E}" dt="2022-10-26T17:02:34.752" v="351"/>
          <ac:grpSpMkLst>
            <pc:docMk/>
            <pc:sldMk cId="1171353968" sldId="259"/>
            <ac:grpSpMk id="5" creationId="{AD71D842-B73D-D672-069D-D9833B8692E5}"/>
          </ac:grpSpMkLst>
        </pc:grpChg>
        <pc:grpChg chg="del">
          <ac:chgData name="Dario Kiramarios" userId="411dae1d74c08034" providerId="LiveId" clId="{F39694D2-08A7-481A-A90F-2982B68AEE7E}" dt="2022-10-26T17:02:34.613" v="350" actId="478"/>
          <ac:grpSpMkLst>
            <pc:docMk/>
            <pc:sldMk cId="1171353968" sldId="259"/>
            <ac:grpSpMk id="58" creationId="{6169273C-2CE3-B33D-8BF6-FD4ADAEBB01C}"/>
          </ac:grpSpMkLst>
        </pc:grpChg>
        <pc:cxnChg chg="mod">
          <ac:chgData name="Dario Kiramarios" userId="411dae1d74c08034" providerId="LiveId" clId="{F39694D2-08A7-481A-A90F-2982B68AEE7E}" dt="2022-10-26T17:02:34.752" v="351"/>
          <ac:cxnSpMkLst>
            <pc:docMk/>
            <pc:sldMk cId="1171353968" sldId="259"/>
            <ac:cxnSpMk id="6" creationId="{9BA2B2D9-181A-BE27-0239-F17BF852377A}"/>
          </ac:cxnSpMkLst>
        </pc:cxnChg>
      </pc:sldChg>
      <pc:sldChg chg="addSp delSp modSp mod">
        <pc:chgData name="Dario Kiramarios" userId="411dae1d74c08034" providerId="LiveId" clId="{F39694D2-08A7-481A-A90F-2982B68AEE7E}" dt="2022-10-26T17:00:31.219" v="246" actId="1076"/>
        <pc:sldMkLst>
          <pc:docMk/>
          <pc:sldMk cId="2637586686" sldId="261"/>
        </pc:sldMkLst>
        <pc:spChg chg="del mod">
          <ac:chgData name="Dario Kiramarios" userId="411dae1d74c08034" providerId="LiveId" clId="{F39694D2-08A7-481A-A90F-2982B68AEE7E}" dt="2022-10-26T16:55:55.252" v="120" actId="478"/>
          <ac:spMkLst>
            <pc:docMk/>
            <pc:sldMk cId="2637586686" sldId="261"/>
            <ac:spMk id="2" creationId="{1E6DCC45-D620-4630-E0C2-CA3255E1379A}"/>
          </ac:spMkLst>
        </pc:spChg>
        <pc:spChg chg="mod">
          <ac:chgData name="Dario Kiramarios" userId="411dae1d74c08034" providerId="LiveId" clId="{F39694D2-08A7-481A-A90F-2982B68AEE7E}" dt="2022-10-26T16:55:57.758" v="121" actId="1076"/>
          <ac:spMkLst>
            <pc:docMk/>
            <pc:sldMk cId="2637586686" sldId="261"/>
            <ac:spMk id="4" creationId="{17CB43CE-EA6F-2853-8B3F-080B48A1D1E7}"/>
          </ac:spMkLst>
        </pc:spChg>
        <pc:spChg chg="mod">
          <ac:chgData name="Dario Kiramarios" userId="411dae1d74c08034" providerId="LiveId" clId="{F39694D2-08A7-481A-A90F-2982B68AEE7E}" dt="2022-10-26T16:56:11.360" v="124" actId="164"/>
          <ac:spMkLst>
            <pc:docMk/>
            <pc:sldMk cId="2637586686" sldId="261"/>
            <ac:spMk id="7" creationId="{6C92652F-1E8F-FE16-7926-71B9A1907EC0}"/>
          </ac:spMkLst>
        </pc:spChg>
        <pc:spChg chg="del mod">
          <ac:chgData name="Dario Kiramarios" userId="411dae1d74c08034" providerId="LiveId" clId="{F39694D2-08A7-481A-A90F-2982B68AEE7E}" dt="2022-10-26T16:56:36.676" v="128" actId="478"/>
          <ac:spMkLst>
            <pc:docMk/>
            <pc:sldMk cId="2637586686" sldId="261"/>
            <ac:spMk id="8" creationId="{39AA6344-532D-A84B-3545-220FA7924507}"/>
          </ac:spMkLst>
        </pc:spChg>
        <pc:spChg chg="mod">
          <ac:chgData name="Dario Kiramarios" userId="411dae1d74c08034" providerId="LiveId" clId="{F39694D2-08A7-481A-A90F-2982B68AEE7E}" dt="2022-10-26T16:56:13.838" v="125" actId="164"/>
          <ac:spMkLst>
            <pc:docMk/>
            <pc:sldMk cId="2637586686" sldId="261"/>
            <ac:spMk id="10" creationId="{5DAE2403-05B8-0F6F-BFD3-B55759F06F42}"/>
          </ac:spMkLst>
        </pc:spChg>
        <pc:spChg chg="add mod">
          <ac:chgData name="Dario Kiramarios" userId="411dae1d74c08034" providerId="LiveId" clId="{F39694D2-08A7-481A-A90F-2982B68AEE7E}" dt="2022-10-26T17:00:13.602" v="236" actId="14100"/>
          <ac:spMkLst>
            <pc:docMk/>
            <pc:sldMk cId="2637586686" sldId="261"/>
            <ac:spMk id="12" creationId="{7C6B5463-6FF4-5680-5783-F785284A58D9}"/>
          </ac:spMkLst>
        </pc:spChg>
        <pc:spChg chg="mod">
          <ac:chgData name="Dario Kiramarios" userId="411dae1d74c08034" providerId="LiveId" clId="{F39694D2-08A7-481A-A90F-2982B68AEE7E}" dt="2022-10-26T17:00:31.219" v="246" actId="1076"/>
          <ac:spMkLst>
            <pc:docMk/>
            <pc:sldMk cId="2637586686" sldId="261"/>
            <ac:spMk id="16" creationId="{49430CAC-F5D9-6DA9-1F87-9D947A29C737}"/>
          </ac:spMkLst>
        </pc:spChg>
        <pc:spChg chg="mod">
          <ac:chgData name="Dario Kiramarios" userId="411dae1d74c08034" providerId="LiveId" clId="{F39694D2-08A7-481A-A90F-2982B68AEE7E}" dt="2022-10-26T17:00:21.533" v="240" actId="14100"/>
          <ac:spMkLst>
            <pc:docMk/>
            <pc:sldMk cId="2637586686" sldId="261"/>
            <ac:spMk id="19" creationId="{F839A6BF-33C6-6743-309C-FC858A8A30E2}"/>
          </ac:spMkLst>
        </pc:spChg>
        <pc:spChg chg="mod">
          <ac:chgData name="Dario Kiramarios" userId="411dae1d74c08034" providerId="LiveId" clId="{F39694D2-08A7-481A-A90F-2982B68AEE7E}" dt="2022-10-26T17:00:18.044" v="238" actId="14100"/>
          <ac:spMkLst>
            <pc:docMk/>
            <pc:sldMk cId="2637586686" sldId="261"/>
            <ac:spMk id="20" creationId="{F6058678-AD8E-7C56-2658-0579F87613E6}"/>
          </ac:spMkLst>
        </pc:spChg>
        <pc:spChg chg="del mod">
          <ac:chgData name="Dario Kiramarios" userId="411dae1d74c08034" providerId="LiveId" clId="{F39694D2-08A7-481A-A90F-2982B68AEE7E}" dt="2022-10-26T16:56:37.700" v="130" actId="478"/>
          <ac:spMkLst>
            <pc:docMk/>
            <pc:sldMk cId="2637586686" sldId="261"/>
            <ac:spMk id="21" creationId="{2D09A65E-F9A9-5FDE-21EA-DE8575B6DA7D}"/>
          </ac:spMkLst>
        </pc:spChg>
        <pc:spChg chg="del mod">
          <ac:chgData name="Dario Kiramarios" userId="411dae1d74c08034" providerId="LiveId" clId="{F39694D2-08A7-481A-A90F-2982B68AEE7E}" dt="2022-10-26T16:56:37.100" v="129" actId="478"/>
          <ac:spMkLst>
            <pc:docMk/>
            <pc:sldMk cId="2637586686" sldId="261"/>
            <ac:spMk id="23" creationId="{13FC6F94-A1CA-7B5D-B42F-026D79A9F963}"/>
          </ac:spMkLst>
        </pc:spChg>
        <pc:spChg chg="del mod">
          <ac:chgData name="Dario Kiramarios" userId="411dae1d74c08034" providerId="LiveId" clId="{F39694D2-08A7-481A-A90F-2982B68AEE7E}" dt="2022-10-26T16:56:32.820" v="127" actId="478"/>
          <ac:spMkLst>
            <pc:docMk/>
            <pc:sldMk cId="2637586686" sldId="261"/>
            <ac:spMk id="25" creationId="{1FE5D3D4-7421-744A-AF44-EAD31CEB9D74}"/>
          </ac:spMkLst>
        </pc:spChg>
        <pc:grpChg chg="add mod">
          <ac:chgData name="Dario Kiramarios" userId="411dae1d74c08034" providerId="LiveId" clId="{F39694D2-08A7-481A-A90F-2982B68AEE7E}" dt="2022-10-26T17:00:25.927" v="243" actId="14100"/>
          <ac:grpSpMkLst>
            <pc:docMk/>
            <pc:sldMk cId="2637586686" sldId="261"/>
            <ac:grpSpMk id="5" creationId="{9BD06FD1-1077-FD18-693B-C5FE7526A601}"/>
          </ac:grpSpMkLst>
        </pc:grpChg>
        <pc:grpChg chg="add mod">
          <ac:chgData name="Dario Kiramarios" userId="411dae1d74c08034" providerId="LiveId" clId="{F39694D2-08A7-481A-A90F-2982B68AEE7E}" dt="2022-10-26T17:00:29.820" v="245" actId="14100"/>
          <ac:grpSpMkLst>
            <pc:docMk/>
            <pc:sldMk cId="2637586686" sldId="261"/>
            <ac:grpSpMk id="11" creationId="{25CFCC64-8902-5C2C-F2AF-79D0F22B58FB}"/>
          </ac:grpSpMkLst>
        </pc:grpChg>
        <pc:grpChg chg="del">
          <ac:chgData name="Dario Kiramarios" userId="411dae1d74c08034" providerId="LiveId" clId="{F39694D2-08A7-481A-A90F-2982B68AEE7E}" dt="2022-10-26T16:55:35.300" v="113" actId="478"/>
          <ac:grpSpMkLst>
            <pc:docMk/>
            <pc:sldMk cId="2637586686" sldId="261"/>
            <ac:grpSpMk id="26" creationId="{254EBB5B-1E15-BF4E-3DC2-CC0EA59B189A}"/>
          </ac:grpSpMkLst>
        </pc:grpChg>
        <pc:picChg chg="mod">
          <ac:chgData name="Dario Kiramarios" userId="411dae1d74c08034" providerId="LiveId" clId="{F39694D2-08A7-481A-A90F-2982B68AEE7E}" dt="2022-10-26T16:55:50.467" v="117" actId="1076"/>
          <ac:picMkLst>
            <pc:docMk/>
            <pc:sldMk cId="2637586686" sldId="261"/>
            <ac:picMk id="6" creationId="{B91BC17E-C5D5-CE1D-EC21-E30A1F198189}"/>
          </ac:picMkLst>
        </pc:picChg>
        <pc:picChg chg="mod">
          <ac:chgData name="Dario Kiramarios" userId="411dae1d74c08034" providerId="LiveId" clId="{F39694D2-08A7-481A-A90F-2982B68AEE7E}" dt="2022-10-26T16:56:11.360" v="124" actId="164"/>
          <ac:picMkLst>
            <pc:docMk/>
            <pc:sldMk cId="2637586686" sldId="261"/>
            <ac:picMk id="9" creationId="{0D1D42E4-C4F8-2D7A-1F6F-C1B86D26A4DF}"/>
          </ac:picMkLst>
        </pc:picChg>
        <pc:picChg chg="mod">
          <ac:chgData name="Dario Kiramarios" userId="411dae1d74c08034" providerId="LiveId" clId="{F39694D2-08A7-481A-A90F-2982B68AEE7E}" dt="2022-10-26T16:56:13.838" v="125" actId="164"/>
          <ac:picMkLst>
            <pc:docMk/>
            <pc:sldMk cId="2637586686" sldId="261"/>
            <ac:picMk id="15" creationId="{E4AAF945-7C03-D0D1-EC69-230E2D4FEFCF}"/>
          </ac:picMkLst>
        </pc:picChg>
      </pc:sldChg>
      <pc:sldChg chg="del">
        <pc:chgData name="Dario Kiramarios" userId="411dae1d74c08034" providerId="LiveId" clId="{F39694D2-08A7-481A-A90F-2982B68AEE7E}" dt="2022-10-26T17:13:34.587" v="553" actId="47"/>
        <pc:sldMkLst>
          <pc:docMk/>
          <pc:sldMk cId="1363965390" sldId="262"/>
        </pc:sldMkLst>
      </pc:sldChg>
      <pc:sldChg chg="addSp delSp modSp mod modCm">
        <pc:chgData name="Dario Kiramarios" userId="411dae1d74c08034" providerId="LiveId" clId="{F39694D2-08A7-481A-A90F-2982B68AEE7E}" dt="2022-10-26T17:13:27.028" v="552" actId="1076"/>
        <pc:sldMkLst>
          <pc:docMk/>
          <pc:sldMk cId="1127739736" sldId="263"/>
        </pc:sldMkLst>
        <pc:spChg chg="mod">
          <ac:chgData name="Dario Kiramarios" userId="411dae1d74c08034" providerId="LiveId" clId="{F39694D2-08A7-481A-A90F-2982B68AEE7E}" dt="2022-10-26T17:02:24.657" v="347"/>
          <ac:spMkLst>
            <pc:docMk/>
            <pc:sldMk cId="1127739736" sldId="263"/>
            <ac:spMk id="7" creationId="{8ADD17EC-2AEE-1A3F-98F5-0FED3C793576}"/>
          </ac:spMkLst>
        </pc:spChg>
        <pc:spChg chg="mod">
          <ac:chgData name="Dario Kiramarios" userId="411dae1d74c08034" providerId="LiveId" clId="{F39694D2-08A7-481A-A90F-2982B68AEE7E}" dt="2022-10-26T17:10:56.647" v="491" actId="1076"/>
          <ac:spMkLst>
            <pc:docMk/>
            <pc:sldMk cId="1127739736" sldId="263"/>
            <ac:spMk id="8" creationId="{940E43B7-5F61-7053-0DE7-851FEA3178C8}"/>
          </ac:spMkLst>
        </pc:spChg>
        <pc:spChg chg="mod">
          <ac:chgData name="Dario Kiramarios" userId="411dae1d74c08034" providerId="LiveId" clId="{F39694D2-08A7-481A-A90F-2982B68AEE7E}" dt="2022-10-26T17:11:00.122" v="492" actId="1076"/>
          <ac:spMkLst>
            <pc:docMk/>
            <pc:sldMk cId="1127739736" sldId="263"/>
            <ac:spMk id="9" creationId="{DDEA8485-DCD1-274F-86F4-CD44FCCE66FF}"/>
          </ac:spMkLst>
        </pc:spChg>
        <pc:spChg chg="mod">
          <ac:chgData name="Dario Kiramarios" userId="411dae1d74c08034" providerId="LiveId" clId="{F39694D2-08A7-481A-A90F-2982B68AEE7E}" dt="2022-10-26T17:11:06.188" v="493" actId="1076"/>
          <ac:spMkLst>
            <pc:docMk/>
            <pc:sldMk cId="1127739736" sldId="263"/>
            <ac:spMk id="10" creationId="{202E9132-50A5-317B-BACE-50A033AC3B73}"/>
          </ac:spMkLst>
        </pc:spChg>
        <pc:spChg chg="mod">
          <ac:chgData name="Dario Kiramarios" userId="411dae1d74c08034" providerId="LiveId" clId="{F39694D2-08A7-481A-A90F-2982B68AEE7E}" dt="2022-10-26T17:11:06.188" v="493" actId="1076"/>
          <ac:spMkLst>
            <pc:docMk/>
            <pc:sldMk cId="1127739736" sldId="263"/>
            <ac:spMk id="11" creationId="{420307D0-266C-092D-454F-41C1A34FB287}"/>
          </ac:spMkLst>
        </pc:spChg>
        <pc:spChg chg="mod">
          <ac:chgData name="Dario Kiramarios" userId="411dae1d74c08034" providerId="LiveId" clId="{F39694D2-08A7-481A-A90F-2982B68AEE7E}" dt="2022-10-26T17:13:27.028" v="552" actId="1076"/>
          <ac:spMkLst>
            <pc:docMk/>
            <pc:sldMk cId="1127739736" sldId="263"/>
            <ac:spMk id="12" creationId="{7377B866-B643-949A-D1F8-FC731806981C}"/>
          </ac:spMkLst>
        </pc:spChg>
        <pc:spChg chg="del mod topLvl">
          <ac:chgData name="Dario Kiramarios" userId="411dae1d74c08034" providerId="LiveId" clId="{F39694D2-08A7-481A-A90F-2982B68AEE7E}" dt="2022-10-26T17:11:21.501" v="498" actId="478"/>
          <ac:spMkLst>
            <pc:docMk/>
            <pc:sldMk cId="1127739736" sldId="263"/>
            <ac:spMk id="14" creationId="{427CD4B1-6B79-897D-6AE8-62CC5CB52CBF}"/>
          </ac:spMkLst>
        </pc:spChg>
        <pc:spChg chg="del mod">
          <ac:chgData name="Dario Kiramarios" userId="411dae1d74c08034" providerId="LiveId" clId="{F39694D2-08A7-481A-A90F-2982B68AEE7E}" dt="2022-10-26T17:10:29.613" v="482" actId="478"/>
          <ac:spMkLst>
            <pc:docMk/>
            <pc:sldMk cId="1127739736" sldId="263"/>
            <ac:spMk id="21" creationId="{690D6248-9C82-821E-A50C-3CE404567A4F}"/>
          </ac:spMkLst>
        </pc:spChg>
        <pc:spChg chg="del mod">
          <ac:chgData name="Dario Kiramarios" userId="411dae1d74c08034" providerId="LiveId" clId="{F39694D2-08A7-481A-A90F-2982B68AEE7E}" dt="2022-10-26T17:10:26.813" v="481" actId="478"/>
          <ac:spMkLst>
            <pc:docMk/>
            <pc:sldMk cId="1127739736" sldId="263"/>
            <ac:spMk id="22" creationId="{802559FD-FC65-38CE-7B9B-AC39827E50F6}"/>
          </ac:spMkLst>
        </pc:spChg>
        <pc:spChg chg="del mod">
          <ac:chgData name="Dario Kiramarios" userId="411dae1d74c08034" providerId="LiveId" clId="{F39694D2-08A7-481A-A90F-2982B68AEE7E}" dt="2022-10-26T17:10:29.613" v="482" actId="478"/>
          <ac:spMkLst>
            <pc:docMk/>
            <pc:sldMk cId="1127739736" sldId="263"/>
            <ac:spMk id="26" creationId="{2B994452-D1C9-C4F1-280A-A9FB816263D8}"/>
          </ac:spMkLst>
        </pc:spChg>
        <pc:spChg chg="del mod">
          <ac:chgData name="Dario Kiramarios" userId="411dae1d74c08034" providerId="LiveId" clId="{F39694D2-08A7-481A-A90F-2982B68AEE7E}" dt="2022-10-26T17:10:29.613" v="482" actId="478"/>
          <ac:spMkLst>
            <pc:docMk/>
            <pc:sldMk cId="1127739736" sldId="263"/>
            <ac:spMk id="27" creationId="{D42F2618-1121-6F36-2FB1-4D9D97E18419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28" creationId="{997A98C1-CCB3-2DC6-AA42-024F615C89A5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29" creationId="{4A5BFD11-C6A2-3066-6BB1-5F1109343F58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30" creationId="{74AAC93D-D04F-4753-4B12-2E8DB8D5782F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31" creationId="{07C026CC-C475-3D0C-2884-3BC2A41C4CDC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32" creationId="{497E7F87-FDD4-4671-0CCD-DEFEE84A33B6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33" creationId="{4EAA5621-F870-F27F-4DE6-1CDBC1BBD696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60" creationId="{FE6A5B90-316A-FFC6-B72F-870DD11481A9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61" creationId="{557E8F05-108F-7012-9337-4AA5A41E4724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62" creationId="{C02A393F-C6CA-F6FB-05A4-EC3659517324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63" creationId="{7352B8FD-5413-31CC-34E6-FCC1B7ADF980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64" creationId="{54FF78B3-0B3E-13AC-63D1-292A2F2CCBC1}"/>
          </ac:spMkLst>
        </pc:spChg>
        <pc:spChg chg="mod">
          <ac:chgData name="Dario Kiramarios" userId="411dae1d74c08034" providerId="LiveId" clId="{F39694D2-08A7-481A-A90F-2982B68AEE7E}" dt="2022-10-26T17:11:17.631" v="497" actId="403"/>
          <ac:spMkLst>
            <pc:docMk/>
            <pc:sldMk cId="1127739736" sldId="263"/>
            <ac:spMk id="65" creationId="{4500449F-C2F2-7560-F8C5-D4BA1D41958C}"/>
          </ac:spMkLst>
        </pc:spChg>
        <pc:spChg chg="add mod">
          <ac:chgData name="Dario Kiramarios" userId="411dae1d74c08034" providerId="LiveId" clId="{F39694D2-08A7-481A-A90F-2982B68AEE7E}" dt="2022-10-26T17:12:29.135" v="549" actId="1076"/>
          <ac:spMkLst>
            <pc:docMk/>
            <pc:sldMk cId="1127739736" sldId="263"/>
            <ac:spMk id="67" creationId="{87127A52-7B88-065D-5AE7-5D0E7878658C}"/>
          </ac:spMkLst>
        </pc:spChg>
        <pc:grpChg chg="add mod">
          <ac:chgData name="Dario Kiramarios" userId="411dae1d74c08034" providerId="LiveId" clId="{F39694D2-08A7-481A-A90F-2982B68AEE7E}" dt="2022-10-26T17:02:24.657" v="347"/>
          <ac:grpSpMkLst>
            <pc:docMk/>
            <pc:sldMk cId="1127739736" sldId="263"/>
            <ac:grpSpMk id="5" creationId="{1DF1E56C-7492-2212-7B3C-CC935607DD4C}"/>
          </ac:grpSpMkLst>
        </pc:grpChg>
        <pc:grpChg chg="add del mod">
          <ac:chgData name="Dario Kiramarios" userId="411dae1d74c08034" providerId="LiveId" clId="{F39694D2-08A7-481A-A90F-2982B68AEE7E}" dt="2022-10-26T17:10:13.196" v="475" actId="165"/>
          <ac:grpSpMkLst>
            <pc:docMk/>
            <pc:sldMk cId="1127739736" sldId="263"/>
            <ac:grpSpMk id="13" creationId="{A7C707CD-10B2-C588-AF63-54A64EEAD859}"/>
          </ac:grpSpMkLst>
        </pc:grpChg>
        <pc:grpChg chg="mod topLvl">
          <ac:chgData name="Dario Kiramarios" userId="411dae1d74c08034" providerId="LiveId" clId="{F39694D2-08A7-481A-A90F-2982B68AEE7E}" dt="2022-10-26T17:10:21.267" v="479" actId="164"/>
          <ac:grpSpMkLst>
            <pc:docMk/>
            <pc:sldMk cId="1127739736" sldId="263"/>
            <ac:grpSpMk id="15" creationId="{9CCF745E-F098-E74C-4AE3-9F4EB76F9EFB}"/>
          </ac:grpSpMkLst>
        </pc:grpChg>
        <pc:grpChg chg="mod">
          <ac:chgData name="Dario Kiramarios" userId="411dae1d74c08034" providerId="LiveId" clId="{F39694D2-08A7-481A-A90F-2982B68AEE7E}" dt="2022-10-26T17:10:47.214" v="488" actId="1076"/>
          <ac:grpSpMkLst>
            <pc:docMk/>
            <pc:sldMk cId="1127739736" sldId="263"/>
            <ac:grpSpMk id="17" creationId="{AD387170-9BFF-BFF4-53D5-70BB92285BCF}"/>
          </ac:grpSpMkLst>
        </pc:grpChg>
        <pc:grpChg chg="mod topLvl">
          <ac:chgData name="Dario Kiramarios" userId="411dae1d74c08034" providerId="LiveId" clId="{F39694D2-08A7-481A-A90F-2982B68AEE7E}" dt="2022-10-26T17:10:21.267" v="479" actId="164"/>
          <ac:grpSpMkLst>
            <pc:docMk/>
            <pc:sldMk cId="1127739736" sldId="263"/>
            <ac:grpSpMk id="18" creationId="{371C39B2-5E82-2059-DBA4-DEB8D71A1137}"/>
          </ac:grpSpMkLst>
        </pc:grpChg>
        <pc:grpChg chg="mod topLvl">
          <ac:chgData name="Dario Kiramarios" userId="411dae1d74c08034" providerId="LiveId" clId="{F39694D2-08A7-481A-A90F-2982B68AEE7E}" dt="2022-10-26T17:10:21.267" v="479" actId="164"/>
          <ac:grpSpMkLst>
            <pc:docMk/>
            <pc:sldMk cId="1127739736" sldId="263"/>
            <ac:grpSpMk id="19" creationId="{A65DAC51-912F-6D0A-1C3A-33ACFE273F0F}"/>
          </ac:grpSpMkLst>
        </pc:grpChg>
        <pc:grpChg chg="del mod topLvl">
          <ac:chgData name="Dario Kiramarios" userId="411dae1d74c08034" providerId="LiveId" clId="{F39694D2-08A7-481A-A90F-2982B68AEE7E}" dt="2022-10-26T17:10:29.613" v="482" actId="478"/>
          <ac:grpSpMkLst>
            <pc:docMk/>
            <pc:sldMk cId="1127739736" sldId="263"/>
            <ac:grpSpMk id="20" creationId="{8D5F94A3-97E9-8690-A4C2-76060ED492CD}"/>
          </ac:grpSpMkLst>
        </pc:grpChg>
        <pc:grpChg chg="del">
          <ac:chgData name="Dario Kiramarios" userId="411dae1d74c08034" providerId="LiveId" clId="{F39694D2-08A7-481A-A90F-2982B68AEE7E}" dt="2022-10-26T17:02:24.524" v="346" actId="478"/>
          <ac:grpSpMkLst>
            <pc:docMk/>
            <pc:sldMk cId="1127739736" sldId="263"/>
            <ac:grpSpMk id="34" creationId="{B5B0238F-DD27-B13C-CE6E-BA3C81DD34BE}"/>
          </ac:grpSpMkLst>
        </pc:grpChg>
        <pc:grpChg chg="del">
          <ac:chgData name="Dario Kiramarios" userId="411dae1d74c08034" providerId="LiveId" clId="{F39694D2-08A7-481A-A90F-2982B68AEE7E}" dt="2022-10-26T17:09:30.069" v="467" actId="478"/>
          <ac:grpSpMkLst>
            <pc:docMk/>
            <pc:sldMk cId="1127739736" sldId="263"/>
            <ac:grpSpMk id="46" creationId="{8A2894EC-07BA-9104-022A-DE7E827281BF}"/>
          </ac:grpSpMkLst>
        </pc:grpChg>
        <pc:grpChg chg="del">
          <ac:chgData name="Dario Kiramarios" userId="411dae1d74c08034" providerId="LiveId" clId="{F39694D2-08A7-481A-A90F-2982B68AEE7E}" dt="2022-10-26T17:09:30.069" v="467" actId="478"/>
          <ac:grpSpMkLst>
            <pc:docMk/>
            <pc:sldMk cId="1127739736" sldId="263"/>
            <ac:grpSpMk id="47" creationId="{FD9D840B-C33C-A0FF-6645-79FF30BDF86F}"/>
          </ac:grpSpMkLst>
        </pc:grpChg>
        <pc:grpChg chg="add mod">
          <ac:chgData name="Dario Kiramarios" userId="411dae1d74c08034" providerId="LiveId" clId="{F39694D2-08A7-481A-A90F-2982B68AEE7E}" dt="2022-10-26T17:11:45.327" v="501" actId="1076"/>
          <ac:grpSpMkLst>
            <pc:docMk/>
            <pc:sldMk cId="1127739736" sldId="263"/>
            <ac:grpSpMk id="66" creationId="{F2E3AAAE-AAE2-D2F2-68A4-7E98E4746552}"/>
          </ac:grpSpMkLst>
        </pc:grpChg>
        <pc:cxnChg chg="mod">
          <ac:chgData name="Dario Kiramarios" userId="411dae1d74c08034" providerId="LiveId" clId="{F39694D2-08A7-481A-A90F-2982B68AEE7E}" dt="2022-10-26T17:02:24.657" v="347"/>
          <ac:cxnSpMkLst>
            <pc:docMk/>
            <pc:sldMk cId="1127739736" sldId="263"/>
            <ac:cxnSpMk id="6" creationId="{C8D8CB39-5BF6-BBAF-2155-145FEB9BE21E}"/>
          </ac:cxnSpMkLst>
        </pc:cxnChg>
      </pc:sldChg>
      <pc:sldChg chg="add del">
        <pc:chgData name="Dario Kiramarios" userId="411dae1d74c08034" providerId="LiveId" clId="{F39694D2-08A7-481A-A90F-2982B68AEE7E}" dt="2022-10-26T17:23:15.596" v="918" actId="47"/>
        <pc:sldMkLst>
          <pc:docMk/>
          <pc:sldMk cId="555626504" sldId="265"/>
        </pc:sldMkLst>
      </pc:sldChg>
      <pc:sldChg chg="addSp delSp modSp mod">
        <pc:chgData name="Dario Kiramarios" userId="411dae1d74c08034" providerId="LiveId" clId="{F39694D2-08A7-481A-A90F-2982B68AEE7E}" dt="2022-10-26T17:00:05.446" v="234" actId="1076"/>
        <pc:sldMkLst>
          <pc:docMk/>
          <pc:sldMk cId="3603784594" sldId="266"/>
        </pc:sldMkLst>
        <pc:spChg chg="add mod">
          <ac:chgData name="Dario Kiramarios" userId="411dae1d74c08034" providerId="LiveId" clId="{F39694D2-08A7-481A-A90F-2982B68AEE7E}" dt="2022-10-26T16:59:31.453" v="217" actId="14100"/>
          <ac:spMkLst>
            <pc:docMk/>
            <pc:sldMk cId="3603784594" sldId="266"/>
            <ac:spMk id="2" creationId="{7DDBEAEC-03DF-8284-4950-D43D4088689D}"/>
          </ac:spMkLst>
        </pc:spChg>
        <pc:spChg chg="mod">
          <ac:chgData name="Dario Kiramarios" userId="411dae1d74c08034" providerId="LiveId" clId="{F39694D2-08A7-481A-A90F-2982B68AEE7E}" dt="2022-10-26T16:58:58.065" v="199" actId="1076"/>
          <ac:spMkLst>
            <pc:docMk/>
            <pc:sldMk cId="3603784594" sldId="266"/>
            <ac:spMk id="4" creationId="{17CB43CE-EA6F-2853-8B3F-080B48A1D1E7}"/>
          </ac:spMkLst>
        </pc:spChg>
        <pc:spChg chg="mod">
          <ac:chgData name="Dario Kiramarios" userId="411dae1d74c08034" providerId="LiveId" clId="{F39694D2-08A7-481A-A90F-2982B68AEE7E}" dt="2022-10-26T16:59:45.059" v="223" actId="14100"/>
          <ac:spMkLst>
            <pc:docMk/>
            <pc:sldMk cId="3603784594" sldId="266"/>
            <ac:spMk id="7" creationId="{6C92652F-1E8F-FE16-7926-71B9A1907EC0}"/>
          </ac:spMkLst>
        </pc:spChg>
        <pc:spChg chg="del">
          <ac:chgData name="Dario Kiramarios" userId="411dae1d74c08034" providerId="LiveId" clId="{F39694D2-08A7-481A-A90F-2982B68AEE7E}" dt="2022-10-26T16:58:43.740" v="193" actId="478"/>
          <ac:spMkLst>
            <pc:docMk/>
            <pc:sldMk cId="3603784594" sldId="266"/>
            <ac:spMk id="8" creationId="{39AA6344-532D-A84B-3545-220FA7924507}"/>
          </ac:spMkLst>
        </pc:spChg>
        <pc:spChg chg="mod">
          <ac:chgData name="Dario Kiramarios" userId="411dae1d74c08034" providerId="LiveId" clId="{F39694D2-08A7-481A-A90F-2982B68AEE7E}" dt="2022-10-26T16:59:53.933" v="226" actId="14100"/>
          <ac:spMkLst>
            <pc:docMk/>
            <pc:sldMk cId="3603784594" sldId="266"/>
            <ac:spMk id="10" creationId="{5DAE2403-05B8-0F6F-BFD3-B55759F06F42}"/>
          </ac:spMkLst>
        </pc:spChg>
        <pc:spChg chg="mod">
          <ac:chgData name="Dario Kiramarios" userId="411dae1d74c08034" providerId="LiveId" clId="{F39694D2-08A7-481A-A90F-2982B68AEE7E}" dt="2022-10-26T16:59:39.291" v="221" actId="14100"/>
          <ac:spMkLst>
            <pc:docMk/>
            <pc:sldMk cId="3603784594" sldId="266"/>
            <ac:spMk id="19" creationId="{F839A6BF-33C6-6743-309C-FC858A8A30E2}"/>
          </ac:spMkLst>
        </pc:spChg>
        <pc:spChg chg="mod">
          <ac:chgData name="Dario Kiramarios" userId="411dae1d74c08034" providerId="LiveId" clId="{F39694D2-08A7-481A-A90F-2982B68AEE7E}" dt="2022-10-26T16:59:35.936" v="219" actId="14100"/>
          <ac:spMkLst>
            <pc:docMk/>
            <pc:sldMk cId="3603784594" sldId="266"/>
            <ac:spMk id="20" creationId="{F6058678-AD8E-7C56-2658-0579F87613E6}"/>
          </ac:spMkLst>
        </pc:spChg>
        <pc:spChg chg="del">
          <ac:chgData name="Dario Kiramarios" userId="411dae1d74c08034" providerId="LiveId" clId="{F39694D2-08A7-481A-A90F-2982B68AEE7E}" dt="2022-10-26T16:58:38.268" v="187" actId="478"/>
          <ac:spMkLst>
            <pc:docMk/>
            <pc:sldMk cId="3603784594" sldId="266"/>
            <ac:spMk id="21" creationId="{2D09A65E-F9A9-5FDE-21EA-DE8575B6DA7D}"/>
          </ac:spMkLst>
        </pc:spChg>
        <pc:spChg chg="del">
          <ac:chgData name="Dario Kiramarios" userId="411dae1d74c08034" providerId="LiveId" clId="{F39694D2-08A7-481A-A90F-2982B68AEE7E}" dt="2022-10-26T16:58:40.932" v="190" actId="478"/>
          <ac:spMkLst>
            <pc:docMk/>
            <pc:sldMk cId="3603784594" sldId="266"/>
            <ac:spMk id="23" creationId="{13FC6F94-A1CA-7B5D-B42F-026D79A9F963}"/>
          </ac:spMkLst>
        </pc:spChg>
        <pc:spChg chg="del">
          <ac:chgData name="Dario Kiramarios" userId="411dae1d74c08034" providerId="LiveId" clId="{F39694D2-08A7-481A-A90F-2982B68AEE7E}" dt="2022-10-26T16:58:45.332" v="194" actId="478"/>
          <ac:spMkLst>
            <pc:docMk/>
            <pc:sldMk cId="3603784594" sldId="266"/>
            <ac:spMk id="25" creationId="{1FE5D3D4-7421-744A-AF44-EAD31CEB9D74}"/>
          </ac:spMkLst>
        </pc:spChg>
        <pc:grpChg chg="add del mod">
          <ac:chgData name="Dario Kiramarios" userId="411dae1d74c08034" providerId="LiveId" clId="{F39694D2-08A7-481A-A90F-2982B68AEE7E}" dt="2022-10-26T17:00:03.198" v="233" actId="1076"/>
          <ac:grpSpMkLst>
            <pc:docMk/>
            <pc:sldMk cId="3603784594" sldId="266"/>
            <ac:grpSpMk id="22" creationId="{BAC9F4AD-EC79-29CB-AB35-8B61BA067B39}"/>
          </ac:grpSpMkLst>
        </pc:grpChg>
        <pc:grpChg chg="del">
          <ac:chgData name="Dario Kiramarios" userId="411dae1d74c08034" providerId="LiveId" clId="{F39694D2-08A7-481A-A90F-2982B68AEE7E}" dt="2022-10-26T16:55:37.996" v="114" actId="478"/>
          <ac:grpSpMkLst>
            <pc:docMk/>
            <pc:sldMk cId="3603784594" sldId="266"/>
            <ac:grpSpMk id="24" creationId="{B16FCBC1-6EF7-2FD7-991D-F8C49D01D65C}"/>
          </ac:grpSpMkLst>
        </pc:grpChg>
        <pc:picChg chg="mod">
          <ac:chgData name="Dario Kiramarios" userId="411dae1d74c08034" providerId="LiveId" clId="{F39694D2-08A7-481A-A90F-2982B68AEE7E}" dt="2022-10-26T16:59:47.108" v="224" actId="1076"/>
          <ac:picMkLst>
            <pc:docMk/>
            <pc:sldMk cId="3603784594" sldId="266"/>
            <ac:picMk id="9" creationId="{0D1D42E4-C4F8-2D7A-1F6F-C1B86D26A4DF}"/>
          </ac:picMkLst>
        </pc:picChg>
        <pc:picChg chg="mod">
          <ac:chgData name="Dario Kiramarios" userId="411dae1d74c08034" providerId="LiveId" clId="{F39694D2-08A7-481A-A90F-2982B68AEE7E}" dt="2022-10-26T17:00:05.446" v="234" actId="1076"/>
          <ac:picMkLst>
            <pc:docMk/>
            <pc:sldMk cId="3603784594" sldId="266"/>
            <ac:picMk id="15" creationId="{E4AAF945-7C03-D0D1-EC69-230E2D4FEFCF}"/>
          </ac:picMkLst>
        </pc:picChg>
      </pc:sldChg>
      <pc:sldChg chg="addSp delSp modSp mod">
        <pc:chgData name="Dario Kiramarios" userId="411dae1d74c08034" providerId="LiveId" clId="{F39694D2-08A7-481A-A90F-2982B68AEE7E}" dt="2022-10-26T17:08:34.296" v="460" actId="122"/>
        <pc:sldMkLst>
          <pc:docMk/>
          <pc:sldMk cId="2977514428" sldId="268"/>
        </pc:sldMkLst>
        <pc:spChg chg="del">
          <ac:chgData name="Dario Kiramarios" userId="411dae1d74c08034" providerId="LiveId" clId="{F39694D2-08A7-481A-A90F-2982B68AEE7E}" dt="2022-10-26T17:04:44.284" v="377" actId="478"/>
          <ac:spMkLst>
            <pc:docMk/>
            <pc:sldMk cId="2977514428" sldId="268"/>
            <ac:spMk id="2" creationId="{1E6DCC45-D620-4630-E0C2-CA3255E1379A}"/>
          </ac:spMkLst>
        </pc:spChg>
        <pc:spChg chg="mod">
          <ac:chgData name="Dario Kiramarios" userId="411dae1d74c08034" providerId="LiveId" clId="{F39694D2-08A7-481A-A90F-2982B68AEE7E}" dt="2022-10-26T17:08:34.296" v="460" actId="122"/>
          <ac:spMkLst>
            <pc:docMk/>
            <pc:sldMk cId="2977514428" sldId="268"/>
            <ac:spMk id="4" creationId="{17CB43CE-EA6F-2853-8B3F-080B48A1D1E7}"/>
          </ac:spMkLst>
        </pc:spChg>
        <pc:spChg chg="del">
          <ac:chgData name="Dario Kiramarios" userId="411dae1d74c08034" providerId="LiveId" clId="{F39694D2-08A7-481A-A90F-2982B68AEE7E}" dt="2022-10-26T17:04:02.973" v="362" actId="478"/>
          <ac:spMkLst>
            <pc:docMk/>
            <pc:sldMk cId="2977514428" sldId="268"/>
            <ac:spMk id="8" creationId="{39AA6344-532D-A84B-3545-220FA7924507}"/>
          </ac:spMkLst>
        </pc:spChg>
        <pc:spChg chg="del mod">
          <ac:chgData name="Dario Kiramarios" userId="411dae1d74c08034" providerId="LiveId" clId="{F39694D2-08A7-481A-A90F-2982B68AEE7E}" dt="2022-10-26T17:06:25.117" v="389" actId="478"/>
          <ac:spMkLst>
            <pc:docMk/>
            <pc:sldMk cId="2977514428" sldId="268"/>
            <ac:spMk id="11" creationId="{50CAB1DD-A279-656E-81DC-2EB755747C8E}"/>
          </ac:spMkLst>
        </pc:spChg>
        <pc:spChg chg="mod">
          <ac:chgData name="Dario Kiramarios" userId="411dae1d74c08034" providerId="LiveId" clId="{F39694D2-08A7-481A-A90F-2982B68AEE7E}" dt="2022-10-26T17:04:14.793" v="365"/>
          <ac:spMkLst>
            <pc:docMk/>
            <pc:sldMk cId="2977514428" sldId="268"/>
            <ac:spMk id="13" creationId="{1790B68E-5BBF-6A27-C3B8-8BA0AD00ED92}"/>
          </ac:spMkLst>
        </pc:spChg>
        <pc:spChg chg="mod">
          <ac:chgData name="Dario Kiramarios" userId="411dae1d74c08034" providerId="LiveId" clId="{F39694D2-08A7-481A-A90F-2982B68AEE7E}" dt="2022-10-26T17:08:00.250" v="446" actId="164"/>
          <ac:spMkLst>
            <pc:docMk/>
            <pc:sldMk cId="2977514428" sldId="268"/>
            <ac:spMk id="14" creationId="{4A7011F1-4E53-0399-C670-572B3BB13155}"/>
          </ac:spMkLst>
        </pc:spChg>
        <pc:spChg chg="del">
          <ac:chgData name="Dario Kiramarios" userId="411dae1d74c08034" providerId="LiveId" clId="{F39694D2-08A7-481A-A90F-2982B68AEE7E}" dt="2022-10-26T17:04:01.836" v="361" actId="478"/>
          <ac:spMkLst>
            <pc:docMk/>
            <pc:sldMk cId="2977514428" sldId="268"/>
            <ac:spMk id="21" creationId="{2D09A65E-F9A9-5FDE-21EA-DE8575B6DA7D}"/>
          </ac:spMkLst>
        </pc:spChg>
        <pc:spChg chg="mod">
          <ac:chgData name="Dario Kiramarios" userId="411dae1d74c08034" providerId="LiveId" clId="{F39694D2-08A7-481A-A90F-2982B68AEE7E}" dt="2022-10-26T17:01:07.485" v="265" actId="1076"/>
          <ac:spMkLst>
            <pc:docMk/>
            <pc:sldMk cId="2977514428" sldId="268"/>
            <ac:spMk id="22" creationId="{E22F3C21-BF19-396D-B635-30C739AF46A2}"/>
          </ac:spMkLst>
        </pc:spChg>
        <pc:spChg chg="del">
          <ac:chgData name="Dario Kiramarios" userId="411dae1d74c08034" providerId="LiveId" clId="{F39694D2-08A7-481A-A90F-2982B68AEE7E}" dt="2022-10-26T17:03:59.388" v="358" actId="478"/>
          <ac:spMkLst>
            <pc:docMk/>
            <pc:sldMk cId="2977514428" sldId="268"/>
            <ac:spMk id="23" creationId="{13FC6F94-A1CA-7B5D-B42F-026D79A9F963}"/>
          </ac:spMkLst>
        </pc:spChg>
        <pc:spChg chg="mod">
          <ac:chgData name="Dario Kiramarios" userId="411dae1d74c08034" providerId="LiveId" clId="{F39694D2-08A7-481A-A90F-2982B68AEE7E}" dt="2022-10-26T17:08:00.250" v="446" actId="164"/>
          <ac:spMkLst>
            <pc:docMk/>
            <pc:sldMk cId="2977514428" sldId="268"/>
            <ac:spMk id="24" creationId="{2E5E8B3B-D515-3DEF-3A77-12B26E250348}"/>
          </ac:spMkLst>
        </pc:spChg>
        <pc:spChg chg="del">
          <ac:chgData name="Dario Kiramarios" userId="411dae1d74c08034" providerId="LiveId" clId="{F39694D2-08A7-481A-A90F-2982B68AEE7E}" dt="2022-10-26T17:04:04.380" v="363" actId="478"/>
          <ac:spMkLst>
            <pc:docMk/>
            <pc:sldMk cId="2977514428" sldId="268"/>
            <ac:spMk id="25" creationId="{1FE5D3D4-7421-744A-AF44-EAD31CEB9D74}"/>
          </ac:spMkLst>
        </pc:spChg>
        <pc:spChg chg="mod">
          <ac:chgData name="Dario Kiramarios" userId="411dae1d74c08034" providerId="LiveId" clId="{F39694D2-08A7-481A-A90F-2982B68AEE7E}" dt="2022-10-26T17:08:00.250" v="446" actId="164"/>
          <ac:spMkLst>
            <pc:docMk/>
            <pc:sldMk cId="2977514428" sldId="268"/>
            <ac:spMk id="26" creationId="{31153425-D886-35F0-5534-0EBB9C13D2FC}"/>
          </ac:spMkLst>
        </pc:spChg>
        <pc:spChg chg="mod">
          <ac:chgData name="Dario Kiramarios" userId="411dae1d74c08034" providerId="LiveId" clId="{F39694D2-08A7-481A-A90F-2982B68AEE7E}" dt="2022-10-26T17:08:00.250" v="446" actId="164"/>
          <ac:spMkLst>
            <pc:docMk/>
            <pc:sldMk cId="2977514428" sldId="268"/>
            <ac:spMk id="27" creationId="{98BBB14E-5B57-2A5A-415B-435420248062}"/>
          </ac:spMkLst>
        </pc:spChg>
        <pc:spChg chg="mod">
          <ac:chgData name="Dario Kiramarios" userId="411dae1d74c08034" providerId="LiveId" clId="{F39694D2-08A7-481A-A90F-2982B68AEE7E}" dt="2022-10-26T17:04:14.793" v="365"/>
          <ac:spMkLst>
            <pc:docMk/>
            <pc:sldMk cId="2977514428" sldId="268"/>
            <ac:spMk id="29" creationId="{AE6ED476-AEE5-1ADE-4A5D-34D6923EC0AF}"/>
          </ac:spMkLst>
        </pc:spChg>
        <pc:spChg chg="add mod ord">
          <ac:chgData name="Dario Kiramarios" userId="411dae1d74c08034" providerId="LiveId" clId="{F39694D2-08A7-481A-A90F-2982B68AEE7E}" dt="2022-10-26T17:04:34.989" v="373" actId="164"/>
          <ac:spMkLst>
            <pc:docMk/>
            <pc:sldMk cId="2977514428" sldId="268"/>
            <ac:spMk id="31" creationId="{D19B5D78-9B48-CF19-7290-0FA61FD24654}"/>
          </ac:spMkLst>
        </pc:spChg>
        <pc:spChg chg="add mod ord">
          <ac:chgData name="Dario Kiramarios" userId="411dae1d74c08034" providerId="LiveId" clId="{F39694D2-08A7-481A-A90F-2982B68AEE7E}" dt="2022-10-26T17:04:34.989" v="373" actId="164"/>
          <ac:spMkLst>
            <pc:docMk/>
            <pc:sldMk cId="2977514428" sldId="268"/>
            <ac:spMk id="32" creationId="{EE7DB4CB-99C5-4654-41A5-EA1EC264B577}"/>
          </ac:spMkLst>
        </pc:spChg>
        <pc:spChg chg="add mod ord">
          <ac:chgData name="Dario Kiramarios" userId="411dae1d74c08034" providerId="LiveId" clId="{F39694D2-08A7-481A-A90F-2982B68AEE7E}" dt="2022-10-26T17:04:34.989" v="373" actId="164"/>
          <ac:spMkLst>
            <pc:docMk/>
            <pc:sldMk cId="2977514428" sldId="268"/>
            <ac:spMk id="33" creationId="{E6BAAAF7-3E5A-174E-2BDE-288250A66B41}"/>
          </ac:spMkLst>
        </pc:spChg>
        <pc:spChg chg="add mod">
          <ac:chgData name="Dario Kiramarios" userId="411dae1d74c08034" providerId="LiveId" clId="{F39694D2-08A7-481A-A90F-2982B68AEE7E}" dt="2022-10-26T17:08:00.250" v="446" actId="164"/>
          <ac:spMkLst>
            <pc:docMk/>
            <pc:sldMk cId="2977514428" sldId="268"/>
            <ac:spMk id="35" creationId="{9CE615F1-2180-F857-16C8-CCBC1A691148}"/>
          </ac:spMkLst>
        </pc:spChg>
        <pc:spChg chg="add del mod">
          <ac:chgData name="Dario Kiramarios" userId="411dae1d74c08034" providerId="LiveId" clId="{F39694D2-08A7-481A-A90F-2982B68AEE7E}" dt="2022-10-26T17:08:00.250" v="446" actId="164"/>
          <ac:spMkLst>
            <pc:docMk/>
            <pc:sldMk cId="2977514428" sldId="268"/>
            <ac:spMk id="36" creationId="{46AA8307-D2D2-4E57-55F3-CB19026A280C}"/>
          </ac:spMkLst>
        </pc:spChg>
        <pc:grpChg chg="add del">
          <ac:chgData name="Dario Kiramarios" userId="411dae1d74c08034" providerId="LiveId" clId="{F39694D2-08A7-481A-A90F-2982B68AEE7E}" dt="2022-10-26T17:04:14.084" v="364" actId="478"/>
          <ac:grpSpMkLst>
            <pc:docMk/>
            <pc:sldMk cId="2977514428" sldId="268"/>
            <ac:grpSpMk id="5" creationId="{A3D441E3-18C6-8242-E9FB-08C312C4F963}"/>
          </ac:grpSpMkLst>
        </pc:grpChg>
        <pc:grpChg chg="add mod ord">
          <ac:chgData name="Dario Kiramarios" userId="411dae1d74c08034" providerId="LiveId" clId="{F39694D2-08A7-481A-A90F-2982B68AEE7E}" dt="2022-10-26T17:04:34.989" v="373" actId="164"/>
          <ac:grpSpMkLst>
            <pc:docMk/>
            <pc:sldMk cId="2977514428" sldId="268"/>
            <ac:grpSpMk id="12" creationId="{0C9256E4-0197-4DB8-4D3C-82E3B37AC795}"/>
          </ac:grpSpMkLst>
        </pc:grpChg>
        <pc:grpChg chg="add mod ord">
          <ac:chgData name="Dario Kiramarios" userId="411dae1d74c08034" providerId="LiveId" clId="{F39694D2-08A7-481A-A90F-2982B68AEE7E}" dt="2022-10-26T17:04:34.989" v="373" actId="164"/>
          <ac:grpSpMkLst>
            <pc:docMk/>
            <pc:sldMk cId="2977514428" sldId="268"/>
            <ac:grpSpMk id="28" creationId="{51397C3D-5C64-4384-EDF9-EF7812F33E11}"/>
          </ac:grpSpMkLst>
        </pc:grpChg>
        <pc:grpChg chg="add mod">
          <ac:chgData name="Dario Kiramarios" userId="411dae1d74c08034" providerId="LiveId" clId="{F39694D2-08A7-481A-A90F-2982B68AEE7E}" dt="2022-10-26T17:08:32.685" v="459" actId="164"/>
          <ac:grpSpMkLst>
            <pc:docMk/>
            <pc:sldMk cId="2977514428" sldId="268"/>
            <ac:grpSpMk id="34" creationId="{A4318185-C9F1-FE36-8265-F68AAF3D6044}"/>
          </ac:grpSpMkLst>
        </pc:grpChg>
        <pc:grpChg chg="add mod">
          <ac:chgData name="Dario Kiramarios" userId="411dae1d74c08034" providerId="LiveId" clId="{F39694D2-08A7-481A-A90F-2982B68AEE7E}" dt="2022-10-26T17:08:00.250" v="446" actId="164"/>
          <ac:grpSpMkLst>
            <pc:docMk/>
            <pc:sldMk cId="2977514428" sldId="268"/>
            <ac:grpSpMk id="37" creationId="{CCD9EC4F-53E1-C078-8619-32819A300CF8}"/>
          </ac:grpSpMkLst>
        </pc:grpChg>
        <pc:grpChg chg="add mod">
          <ac:chgData name="Dario Kiramarios" userId="411dae1d74c08034" providerId="LiveId" clId="{F39694D2-08A7-481A-A90F-2982B68AEE7E}" dt="2022-10-26T17:08:32.685" v="459" actId="164"/>
          <ac:grpSpMkLst>
            <pc:docMk/>
            <pc:sldMk cId="2977514428" sldId="268"/>
            <ac:grpSpMk id="38" creationId="{1C3E616E-9165-58FF-1442-6F70377075F3}"/>
          </ac:grpSpMkLst>
        </pc:grpChg>
        <pc:picChg chg="mod">
          <ac:chgData name="Dario Kiramarios" userId="411dae1d74c08034" providerId="LiveId" clId="{F39694D2-08A7-481A-A90F-2982B68AEE7E}" dt="2022-10-26T17:04:41.426" v="376" actId="14100"/>
          <ac:picMkLst>
            <pc:docMk/>
            <pc:sldMk cId="2977514428" sldId="268"/>
            <ac:picMk id="16" creationId="{837BD969-B3FF-5FFC-BD97-F2DD3F1A5F08}"/>
          </ac:picMkLst>
        </pc:picChg>
        <pc:picChg chg="mod">
          <ac:chgData name="Dario Kiramarios" userId="411dae1d74c08034" providerId="LiveId" clId="{F39694D2-08A7-481A-A90F-2982B68AEE7E}" dt="2022-10-26T17:04:39.361" v="375" actId="14100"/>
          <ac:picMkLst>
            <pc:docMk/>
            <pc:sldMk cId="2977514428" sldId="268"/>
            <ac:picMk id="30" creationId="{994B3C58-58C2-6F8E-E062-6333F4BB542F}"/>
          </ac:picMkLst>
        </pc:picChg>
      </pc:sldChg>
      <pc:sldChg chg="addSp delSp modSp mod">
        <pc:chgData name="Dario Kiramarios" userId="411dae1d74c08034" providerId="LiveId" clId="{F39694D2-08A7-481A-A90F-2982B68AEE7E}" dt="2022-10-26T17:14:37.217" v="579" actId="171"/>
        <pc:sldMkLst>
          <pc:docMk/>
          <pc:sldMk cId="2836959581" sldId="269"/>
        </pc:sldMkLst>
        <pc:spChg chg="del">
          <ac:chgData name="Dario Kiramarios" userId="411dae1d74c08034" providerId="LiveId" clId="{F39694D2-08A7-481A-A90F-2982B68AEE7E}" dt="2022-10-26T17:08:15.125" v="453" actId="478"/>
          <ac:spMkLst>
            <pc:docMk/>
            <pc:sldMk cId="2836959581" sldId="269"/>
            <ac:spMk id="2" creationId="{1E6DCC45-D620-4630-E0C2-CA3255E1379A}"/>
          </ac:spMkLst>
        </pc:spChg>
        <pc:spChg chg="mod">
          <ac:chgData name="Dario Kiramarios" userId="411dae1d74c08034" providerId="LiveId" clId="{F39694D2-08A7-481A-A90F-2982B68AEE7E}" dt="2022-10-26T17:08:23.532" v="454" actId="6549"/>
          <ac:spMkLst>
            <pc:docMk/>
            <pc:sldMk cId="2836959581" sldId="269"/>
            <ac:spMk id="19" creationId="{F839A6BF-33C6-6743-309C-FC858A8A30E2}"/>
          </ac:spMkLst>
        </pc:spChg>
        <pc:spChg chg="mod">
          <ac:chgData name="Dario Kiramarios" userId="411dae1d74c08034" providerId="LiveId" clId="{F39694D2-08A7-481A-A90F-2982B68AEE7E}" dt="2022-10-26T17:01:59.137" v="345" actId="1076"/>
          <ac:spMkLst>
            <pc:docMk/>
            <pc:sldMk cId="2836959581" sldId="269"/>
            <ac:spMk id="22" creationId="{E22F3C21-BF19-396D-B635-30C739AF46A2}"/>
          </ac:spMkLst>
        </pc:spChg>
        <pc:spChg chg="del">
          <ac:chgData name="Dario Kiramarios" userId="411dae1d74c08034" providerId="LiveId" clId="{F39694D2-08A7-481A-A90F-2982B68AEE7E}" dt="2022-10-26T17:08:05.332" v="448" actId="478"/>
          <ac:spMkLst>
            <pc:docMk/>
            <pc:sldMk cId="2836959581" sldId="269"/>
            <ac:spMk id="26" creationId="{EAA5B70D-B069-7AAF-6E8D-5B8C7DED6B41}"/>
          </ac:spMkLst>
        </pc:spChg>
        <pc:spChg chg="mod">
          <ac:chgData name="Dario Kiramarios" userId="411dae1d74c08034" providerId="LiveId" clId="{F39694D2-08A7-481A-A90F-2982B68AEE7E}" dt="2022-10-26T17:08:06.056" v="449"/>
          <ac:spMkLst>
            <pc:docMk/>
            <pc:sldMk cId="2836959581" sldId="269"/>
            <ac:spMk id="27" creationId="{57914C4A-D318-EDAE-EF24-7C984D7A5D9C}"/>
          </ac:spMkLst>
        </pc:spChg>
        <pc:spChg chg="mod">
          <ac:chgData name="Dario Kiramarios" userId="411dae1d74c08034" providerId="LiveId" clId="{F39694D2-08A7-481A-A90F-2982B68AEE7E}" dt="2022-10-26T17:08:06.056" v="449"/>
          <ac:spMkLst>
            <pc:docMk/>
            <pc:sldMk cId="2836959581" sldId="269"/>
            <ac:spMk id="28" creationId="{7A4C47A4-6B60-4A02-293F-2F4A2A023CFD}"/>
          </ac:spMkLst>
        </pc:spChg>
        <pc:spChg chg="mod">
          <ac:chgData name="Dario Kiramarios" userId="411dae1d74c08034" providerId="LiveId" clId="{F39694D2-08A7-481A-A90F-2982B68AEE7E}" dt="2022-10-26T17:08:06.056" v="449"/>
          <ac:spMkLst>
            <pc:docMk/>
            <pc:sldMk cId="2836959581" sldId="269"/>
            <ac:spMk id="29" creationId="{A9E2D5B1-15FD-1788-DA7E-40693FFAA5DF}"/>
          </ac:spMkLst>
        </pc:spChg>
        <pc:spChg chg="mod">
          <ac:chgData name="Dario Kiramarios" userId="411dae1d74c08034" providerId="LiveId" clId="{F39694D2-08A7-481A-A90F-2982B68AEE7E}" dt="2022-10-26T17:08:06.056" v="449"/>
          <ac:spMkLst>
            <pc:docMk/>
            <pc:sldMk cId="2836959581" sldId="269"/>
            <ac:spMk id="30" creationId="{93780B7E-DBBE-87A4-4C7C-89C496E119EA}"/>
          </ac:spMkLst>
        </pc:spChg>
        <pc:spChg chg="mod">
          <ac:chgData name="Dario Kiramarios" userId="411dae1d74c08034" providerId="LiveId" clId="{F39694D2-08A7-481A-A90F-2982B68AEE7E}" dt="2022-10-26T17:08:06.056" v="449"/>
          <ac:spMkLst>
            <pc:docMk/>
            <pc:sldMk cId="2836959581" sldId="269"/>
            <ac:spMk id="31" creationId="{7B380BE6-97DC-AB24-561B-E73D49CD89B9}"/>
          </ac:spMkLst>
        </pc:spChg>
        <pc:spChg chg="mod">
          <ac:chgData name="Dario Kiramarios" userId="411dae1d74c08034" providerId="LiveId" clId="{F39694D2-08A7-481A-A90F-2982B68AEE7E}" dt="2022-10-26T17:08:06.056" v="449"/>
          <ac:spMkLst>
            <pc:docMk/>
            <pc:sldMk cId="2836959581" sldId="269"/>
            <ac:spMk id="32" creationId="{C3942704-D381-719C-5F47-656577C86ADE}"/>
          </ac:spMkLst>
        </pc:spChg>
        <pc:spChg chg="mod">
          <ac:chgData name="Dario Kiramarios" userId="411dae1d74c08034" providerId="LiveId" clId="{F39694D2-08A7-481A-A90F-2982B68AEE7E}" dt="2022-10-26T17:08:37.129" v="461"/>
          <ac:spMkLst>
            <pc:docMk/>
            <pc:sldMk cId="2836959581" sldId="269"/>
            <ac:spMk id="34" creationId="{D808EA1E-8938-8658-449F-D53DFD259A13}"/>
          </ac:spMkLst>
        </pc:spChg>
        <pc:spChg chg="mod">
          <ac:chgData name="Dario Kiramarios" userId="411dae1d74c08034" providerId="LiveId" clId="{F39694D2-08A7-481A-A90F-2982B68AEE7E}" dt="2022-10-26T17:08:37.129" v="461"/>
          <ac:spMkLst>
            <pc:docMk/>
            <pc:sldMk cId="2836959581" sldId="269"/>
            <ac:spMk id="38" creationId="{5B42C092-0736-9BBB-DE42-03ECF2AD239E}"/>
          </ac:spMkLst>
        </pc:spChg>
        <pc:spChg chg="mod">
          <ac:chgData name="Dario Kiramarios" userId="411dae1d74c08034" providerId="LiveId" clId="{F39694D2-08A7-481A-A90F-2982B68AEE7E}" dt="2022-10-26T17:08:37.129" v="461"/>
          <ac:spMkLst>
            <pc:docMk/>
            <pc:sldMk cId="2836959581" sldId="269"/>
            <ac:spMk id="39" creationId="{D1743197-6070-92BC-3957-0455989892F6}"/>
          </ac:spMkLst>
        </pc:spChg>
        <pc:spChg chg="mod">
          <ac:chgData name="Dario Kiramarios" userId="411dae1d74c08034" providerId="LiveId" clId="{F39694D2-08A7-481A-A90F-2982B68AEE7E}" dt="2022-10-26T17:08:37.129" v="461"/>
          <ac:spMkLst>
            <pc:docMk/>
            <pc:sldMk cId="2836959581" sldId="269"/>
            <ac:spMk id="40" creationId="{6B8F0310-1753-57F0-15F0-570AC449ED74}"/>
          </ac:spMkLst>
        </pc:spChg>
        <pc:spChg chg="mod">
          <ac:chgData name="Dario Kiramarios" userId="411dae1d74c08034" providerId="LiveId" clId="{F39694D2-08A7-481A-A90F-2982B68AEE7E}" dt="2022-10-26T17:08:37.129" v="461"/>
          <ac:spMkLst>
            <pc:docMk/>
            <pc:sldMk cId="2836959581" sldId="269"/>
            <ac:spMk id="41" creationId="{12472557-5657-A1D1-9374-9E0511FECE3D}"/>
          </ac:spMkLst>
        </pc:spChg>
        <pc:spChg chg="mod">
          <ac:chgData name="Dario Kiramarios" userId="411dae1d74c08034" providerId="LiveId" clId="{F39694D2-08A7-481A-A90F-2982B68AEE7E}" dt="2022-10-26T17:08:37.129" v="461"/>
          <ac:spMkLst>
            <pc:docMk/>
            <pc:sldMk cId="2836959581" sldId="269"/>
            <ac:spMk id="43" creationId="{81A9E9DD-C910-D833-9319-2A049133AEB8}"/>
          </ac:spMkLst>
        </pc:spChg>
        <pc:grpChg chg="add del">
          <ac:chgData name="Dario Kiramarios" userId="411dae1d74c08034" providerId="LiveId" clId="{F39694D2-08A7-481A-A90F-2982B68AEE7E}" dt="2022-10-26T17:08:28.796" v="458" actId="478"/>
          <ac:grpSpMkLst>
            <pc:docMk/>
            <pc:sldMk cId="2836959581" sldId="269"/>
            <ac:grpSpMk id="5" creationId="{71F7B9F8-9E15-660B-7968-366D0E1B6F40}"/>
          </ac:grpSpMkLst>
        </pc:grpChg>
        <pc:grpChg chg="add mod">
          <ac:chgData name="Dario Kiramarios" userId="411dae1d74c08034" providerId="LiveId" clId="{F39694D2-08A7-481A-A90F-2982B68AEE7E}" dt="2022-10-26T17:08:12.817" v="452" actId="1076"/>
          <ac:grpSpMkLst>
            <pc:docMk/>
            <pc:sldMk cId="2836959581" sldId="269"/>
            <ac:grpSpMk id="16" creationId="{EB916F3F-A340-B40B-8B11-F0DB3324CF78}"/>
          </ac:grpSpMkLst>
        </pc:grpChg>
        <pc:grpChg chg="del">
          <ac:chgData name="Dario Kiramarios" userId="411dae1d74c08034" providerId="LiveId" clId="{F39694D2-08A7-481A-A90F-2982B68AEE7E}" dt="2022-10-26T17:08:03.764" v="447" actId="478"/>
          <ac:grpSpMkLst>
            <pc:docMk/>
            <pc:sldMk cId="2836959581" sldId="269"/>
            <ac:grpSpMk id="24" creationId="{F46A70B3-E878-BC03-3B53-1A9DF0962405}"/>
          </ac:grpSpMkLst>
        </pc:grpChg>
        <pc:grpChg chg="add mod">
          <ac:chgData name="Dario Kiramarios" userId="411dae1d74c08034" providerId="LiveId" clId="{F39694D2-08A7-481A-A90F-2982B68AEE7E}" dt="2022-10-26T17:08:41.424" v="462" actId="1076"/>
          <ac:grpSpMkLst>
            <pc:docMk/>
            <pc:sldMk cId="2836959581" sldId="269"/>
            <ac:grpSpMk id="33" creationId="{9834EC4D-9142-4398-9A19-6428752E7083}"/>
          </ac:grpSpMkLst>
        </pc:grpChg>
        <pc:grpChg chg="mod">
          <ac:chgData name="Dario Kiramarios" userId="411dae1d74c08034" providerId="LiveId" clId="{F39694D2-08A7-481A-A90F-2982B68AEE7E}" dt="2022-10-26T17:08:37.129" v="461"/>
          <ac:grpSpMkLst>
            <pc:docMk/>
            <pc:sldMk cId="2836959581" sldId="269"/>
            <ac:grpSpMk id="35" creationId="{DC0B14A2-6BDD-B88B-064F-6A27BABFD83B}"/>
          </ac:grpSpMkLst>
        </pc:grpChg>
        <pc:grpChg chg="mod">
          <ac:chgData name="Dario Kiramarios" userId="411dae1d74c08034" providerId="LiveId" clId="{F39694D2-08A7-481A-A90F-2982B68AEE7E}" dt="2022-10-26T17:08:37.129" v="461"/>
          <ac:grpSpMkLst>
            <pc:docMk/>
            <pc:sldMk cId="2836959581" sldId="269"/>
            <ac:grpSpMk id="36" creationId="{0981B12B-62FB-D124-BC6F-EBC4669EF5E7}"/>
          </ac:grpSpMkLst>
        </pc:grpChg>
        <pc:grpChg chg="mod">
          <ac:chgData name="Dario Kiramarios" userId="411dae1d74c08034" providerId="LiveId" clId="{F39694D2-08A7-481A-A90F-2982B68AEE7E}" dt="2022-10-26T17:08:37.129" v="461"/>
          <ac:grpSpMkLst>
            <pc:docMk/>
            <pc:sldMk cId="2836959581" sldId="269"/>
            <ac:grpSpMk id="37" creationId="{1DA9789F-3ECC-1053-15E4-25726708C977}"/>
          </ac:grpSpMkLst>
        </pc:grpChg>
        <pc:picChg chg="del">
          <ac:chgData name="Dario Kiramarios" userId="411dae1d74c08034" providerId="LiveId" clId="{F39694D2-08A7-481A-A90F-2982B68AEE7E}" dt="2022-10-26T17:08:24.732" v="455" actId="478"/>
          <ac:picMkLst>
            <pc:docMk/>
            <pc:sldMk cId="2836959581" sldId="269"/>
            <ac:picMk id="6" creationId="{B91BC17E-C5D5-CE1D-EC21-E30A1F198189}"/>
          </ac:picMkLst>
        </pc:picChg>
        <pc:picChg chg="mod">
          <ac:chgData name="Dario Kiramarios" userId="411dae1d74c08034" providerId="LiveId" clId="{F39694D2-08A7-481A-A90F-2982B68AEE7E}" dt="2022-10-26T17:08:37.129" v="461"/>
          <ac:picMkLst>
            <pc:docMk/>
            <pc:sldMk cId="2836959581" sldId="269"/>
            <ac:picMk id="42" creationId="{729BF4C3-6311-364C-471E-70749260F1E2}"/>
          </ac:picMkLst>
        </pc:picChg>
        <pc:picChg chg="mod">
          <ac:chgData name="Dario Kiramarios" userId="411dae1d74c08034" providerId="LiveId" clId="{F39694D2-08A7-481A-A90F-2982B68AEE7E}" dt="2022-10-26T17:08:37.129" v="461"/>
          <ac:picMkLst>
            <pc:docMk/>
            <pc:sldMk cId="2836959581" sldId="269"/>
            <ac:picMk id="44" creationId="{C7B95AC0-A9E9-0AEF-454F-C6479D688758}"/>
          </ac:picMkLst>
        </pc:picChg>
        <pc:picChg chg="add mod ord">
          <ac:chgData name="Dario Kiramarios" userId="411dae1d74c08034" providerId="LiveId" clId="{F39694D2-08A7-481A-A90F-2982B68AEE7E}" dt="2022-10-26T17:14:37.217" v="579" actId="171"/>
          <ac:picMkLst>
            <pc:docMk/>
            <pc:sldMk cId="2836959581" sldId="269"/>
            <ac:picMk id="45" creationId="{8A65FB37-0096-20AC-F23A-92E422B04E33}"/>
          </ac:picMkLst>
        </pc:picChg>
      </pc:sldChg>
      <pc:sldChg chg="delSp del mod">
        <pc:chgData name="Dario Kiramarios" userId="411dae1d74c08034" providerId="LiveId" clId="{F39694D2-08A7-481A-A90F-2982B68AEE7E}" dt="2022-10-26T17:11:31.783" v="500" actId="47"/>
        <pc:sldMkLst>
          <pc:docMk/>
          <pc:sldMk cId="1711743943" sldId="270"/>
        </pc:sldMkLst>
        <pc:spChg chg="del">
          <ac:chgData name="Dario Kiramarios" userId="411dae1d74c08034" providerId="LiveId" clId="{F39694D2-08A7-481A-A90F-2982B68AEE7E}" dt="2022-10-26T17:09:39.139" v="468" actId="478"/>
          <ac:spMkLst>
            <pc:docMk/>
            <pc:sldMk cId="1711743943" sldId="270"/>
            <ac:spMk id="24" creationId="{91C126AB-A8DC-1F20-0541-CE011EFA28E9}"/>
          </ac:spMkLst>
        </pc:spChg>
        <pc:spChg chg="del">
          <ac:chgData name="Dario Kiramarios" userId="411dae1d74c08034" providerId="LiveId" clId="{F39694D2-08A7-481A-A90F-2982B68AEE7E}" dt="2022-10-26T17:09:39.139" v="468" actId="478"/>
          <ac:spMkLst>
            <pc:docMk/>
            <pc:sldMk cId="1711743943" sldId="270"/>
            <ac:spMk id="38" creationId="{A7C1B6C3-0292-D02E-68E4-03870F238ABD}"/>
          </ac:spMkLst>
        </pc:spChg>
        <pc:spChg chg="del">
          <ac:chgData name="Dario Kiramarios" userId="411dae1d74c08034" providerId="LiveId" clId="{F39694D2-08A7-481A-A90F-2982B68AEE7E}" dt="2022-10-26T17:09:39.139" v="468" actId="478"/>
          <ac:spMkLst>
            <pc:docMk/>
            <pc:sldMk cId="1711743943" sldId="270"/>
            <ac:spMk id="41" creationId="{D6990096-82E5-4C81-A442-7BDF670BA7E7}"/>
          </ac:spMkLst>
        </pc:spChg>
        <pc:spChg chg="del">
          <ac:chgData name="Dario Kiramarios" userId="411dae1d74c08034" providerId="LiveId" clId="{F39694D2-08A7-481A-A90F-2982B68AEE7E}" dt="2022-10-26T17:09:39.139" v="468" actId="478"/>
          <ac:spMkLst>
            <pc:docMk/>
            <pc:sldMk cId="1711743943" sldId="270"/>
            <ac:spMk id="44" creationId="{DD9E23EA-FD98-A936-E7F0-DB6034AA3EDB}"/>
          </ac:spMkLst>
        </pc:spChg>
        <pc:spChg chg="del">
          <ac:chgData name="Dario Kiramarios" userId="411dae1d74c08034" providerId="LiveId" clId="{F39694D2-08A7-481A-A90F-2982B68AEE7E}" dt="2022-10-26T17:09:39.139" v="468" actId="478"/>
          <ac:spMkLst>
            <pc:docMk/>
            <pc:sldMk cId="1711743943" sldId="270"/>
            <ac:spMk id="52" creationId="{74D461B6-32F2-EE13-B489-65671D09429F}"/>
          </ac:spMkLst>
        </pc:spChg>
        <pc:spChg chg="del">
          <ac:chgData name="Dario Kiramarios" userId="411dae1d74c08034" providerId="LiveId" clId="{F39694D2-08A7-481A-A90F-2982B68AEE7E}" dt="2022-10-26T17:09:39.139" v="468" actId="478"/>
          <ac:spMkLst>
            <pc:docMk/>
            <pc:sldMk cId="1711743943" sldId="270"/>
            <ac:spMk id="54" creationId="{361A19ED-DC8A-6636-60C3-8C734EDC95DB}"/>
          </ac:spMkLst>
        </pc:spChg>
        <pc:spChg chg="del">
          <ac:chgData name="Dario Kiramarios" userId="411dae1d74c08034" providerId="LiveId" clId="{F39694D2-08A7-481A-A90F-2982B68AEE7E}" dt="2022-10-26T17:09:39.139" v="468" actId="478"/>
          <ac:spMkLst>
            <pc:docMk/>
            <pc:sldMk cId="1711743943" sldId="270"/>
            <ac:spMk id="56" creationId="{A9623F82-0C92-E12E-E4EF-931D561E9F6B}"/>
          </ac:spMkLst>
        </pc:spChg>
        <pc:spChg chg="del">
          <ac:chgData name="Dario Kiramarios" userId="411dae1d74c08034" providerId="LiveId" clId="{F39694D2-08A7-481A-A90F-2982B68AEE7E}" dt="2022-10-26T17:09:39.139" v="468" actId="478"/>
          <ac:spMkLst>
            <pc:docMk/>
            <pc:sldMk cId="1711743943" sldId="270"/>
            <ac:spMk id="58" creationId="{6E5A636B-D515-0C4C-A13C-08FD4176CAD3}"/>
          </ac:spMkLst>
        </pc:spChg>
        <pc:grpChg chg="del">
          <ac:chgData name="Dario Kiramarios" userId="411dae1d74c08034" providerId="LiveId" clId="{F39694D2-08A7-481A-A90F-2982B68AEE7E}" dt="2022-10-26T17:09:47.861" v="470" actId="478"/>
          <ac:grpSpMkLst>
            <pc:docMk/>
            <pc:sldMk cId="1711743943" sldId="270"/>
            <ac:grpSpMk id="5" creationId="{72C34C90-2DAF-D45A-7DDD-F0F02288AE10}"/>
          </ac:grpSpMkLst>
        </pc:grpChg>
        <pc:grpChg chg="topLvl">
          <ac:chgData name="Dario Kiramarios" userId="411dae1d74c08034" providerId="LiveId" clId="{F39694D2-08A7-481A-A90F-2982B68AEE7E}" dt="2022-10-26T17:09:47.861" v="470" actId="478"/>
          <ac:grpSpMkLst>
            <pc:docMk/>
            <pc:sldMk cId="1711743943" sldId="270"/>
            <ac:grpSpMk id="17" creationId="{AD387170-9BFF-BFF4-53D5-70BB92285BCF}"/>
          </ac:grpSpMkLst>
        </pc:grpChg>
        <pc:grpChg chg="del">
          <ac:chgData name="Dario Kiramarios" userId="411dae1d74c08034" providerId="LiveId" clId="{F39694D2-08A7-481A-A90F-2982B68AEE7E}" dt="2022-10-26T17:09:39.139" v="468" actId="478"/>
          <ac:grpSpMkLst>
            <pc:docMk/>
            <pc:sldMk cId="1711743943" sldId="270"/>
            <ac:grpSpMk id="23" creationId="{22C9357E-DD4F-7C7C-9982-293157E6DA66}"/>
          </ac:grpSpMkLst>
        </pc:grpChg>
        <pc:grpChg chg="del">
          <ac:chgData name="Dario Kiramarios" userId="411dae1d74c08034" providerId="LiveId" clId="{F39694D2-08A7-481A-A90F-2982B68AEE7E}" dt="2022-10-26T17:09:39.139" v="468" actId="478"/>
          <ac:grpSpMkLst>
            <pc:docMk/>
            <pc:sldMk cId="1711743943" sldId="270"/>
            <ac:grpSpMk id="37" creationId="{D8EFAFD0-9933-8E6D-6323-80FFB2E911F5}"/>
          </ac:grpSpMkLst>
        </pc:grpChg>
        <pc:grpChg chg="del">
          <ac:chgData name="Dario Kiramarios" userId="411dae1d74c08034" providerId="LiveId" clId="{F39694D2-08A7-481A-A90F-2982B68AEE7E}" dt="2022-10-26T17:09:39.139" v="468" actId="478"/>
          <ac:grpSpMkLst>
            <pc:docMk/>
            <pc:sldMk cId="1711743943" sldId="270"/>
            <ac:grpSpMk id="40" creationId="{7B55A0D1-6B02-863C-3ED4-81EEEB0F4883}"/>
          </ac:grpSpMkLst>
        </pc:grpChg>
        <pc:grpChg chg="del">
          <ac:chgData name="Dario Kiramarios" userId="411dae1d74c08034" providerId="LiveId" clId="{F39694D2-08A7-481A-A90F-2982B68AEE7E}" dt="2022-10-26T17:09:39.139" v="468" actId="478"/>
          <ac:grpSpMkLst>
            <pc:docMk/>
            <pc:sldMk cId="1711743943" sldId="270"/>
            <ac:grpSpMk id="43" creationId="{F724BFF1-91F2-4B92-9158-2A193275C792}"/>
          </ac:grpSpMkLst>
        </pc:grpChg>
        <pc:grpChg chg="del">
          <ac:chgData name="Dario Kiramarios" userId="411dae1d74c08034" providerId="LiveId" clId="{F39694D2-08A7-481A-A90F-2982B68AEE7E}" dt="2022-10-26T17:09:44.125" v="469" actId="478"/>
          <ac:grpSpMkLst>
            <pc:docMk/>
            <pc:sldMk cId="1711743943" sldId="270"/>
            <ac:grpSpMk id="46" creationId="{8A2894EC-07BA-9104-022A-DE7E827281BF}"/>
          </ac:grpSpMkLst>
        </pc:grpChg>
        <pc:grpChg chg="del">
          <ac:chgData name="Dario Kiramarios" userId="411dae1d74c08034" providerId="LiveId" clId="{F39694D2-08A7-481A-A90F-2982B68AEE7E}" dt="2022-10-26T17:09:47.861" v="470" actId="478"/>
          <ac:grpSpMkLst>
            <pc:docMk/>
            <pc:sldMk cId="1711743943" sldId="270"/>
            <ac:grpSpMk id="47" creationId="{FD9D840B-C33C-A0FF-6645-79FF30BDF86F}"/>
          </ac:grpSpMkLst>
        </pc:grpChg>
        <pc:grpChg chg="del">
          <ac:chgData name="Dario Kiramarios" userId="411dae1d74c08034" providerId="LiveId" clId="{F39694D2-08A7-481A-A90F-2982B68AEE7E}" dt="2022-10-26T17:09:39.139" v="468" actId="478"/>
          <ac:grpSpMkLst>
            <pc:docMk/>
            <pc:sldMk cId="1711743943" sldId="270"/>
            <ac:grpSpMk id="48" creationId="{932015DB-4B18-94B5-2763-4B38902065DD}"/>
          </ac:grpSpMkLst>
        </pc:grpChg>
        <pc:grpChg chg="del">
          <ac:chgData name="Dario Kiramarios" userId="411dae1d74c08034" providerId="LiveId" clId="{F39694D2-08A7-481A-A90F-2982B68AEE7E}" dt="2022-10-26T17:09:39.139" v="468" actId="478"/>
          <ac:grpSpMkLst>
            <pc:docMk/>
            <pc:sldMk cId="1711743943" sldId="270"/>
            <ac:grpSpMk id="49" creationId="{DE4DEAED-111F-F275-807F-D20C8BF04C26}"/>
          </ac:grpSpMkLst>
        </pc:grpChg>
        <pc:grpChg chg="del">
          <ac:chgData name="Dario Kiramarios" userId="411dae1d74c08034" providerId="LiveId" clId="{F39694D2-08A7-481A-A90F-2982B68AEE7E}" dt="2022-10-26T17:09:39.139" v="468" actId="478"/>
          <ac:grpSpMkLst>
            <pc:docMk/>
            <pc:sldMk cId="1711743943" sldId="270"/>
            <ac:grpSpMk id="50" creationId="{B61389AE-F46A-6E0A-3A9D-27B7418098A2}"/>
          </ac:grpSpMkLst>
        </pc:grpChg>
        <pc:grpChg chg="del">
          <ac:chgData name="Dario Kiramarios" userId="411dae1d74c08034" providerId="LiveId" clId="{F39694D2-08A7-481A-A90F-2982B68AEE7E}" dt="2022-10-26T17:09:39.139" v="468" actId="478"/>
          <ac:grpSpMkLst>
            <pc:docMk/>
            <pc:sldMk cId="1711743943" sldId="270"/>
            <ac:grpSpMk id="51" creationId="{7D0ABC1E-83B3-8BE8-BADB-1E23EAEBDE30}"/>
          </ac:grpSpMkLst>
        </pc:grpChg>
        <pc:picChg chg="del">
          <ac:chgData name="Dario Kiramarios" userId="411dae1d74c08034" providerId="LiveId" clId="{F39694D2-08A7-481A-A90F-2982B68AEE7E}" dt="2022-10-26T17:09:44.125" v="469" actId="478"/>
          <ac:picMkLst>
            <pc:docMk/>
            <pc:sldMk cId="1711743943" sldId="270"/>
            <ac:picMk id="25" creationId="{D31F23C1-EA80-9B48-C285-92943504596B}"/>
          </ac:picMkLst>
        </pc:picChg>
        <pc:picChg chg="del">
          <ac:chgData name="Dario Kiramarios" userId="411dae1d74c08034" providerId="LiveId" clId="{F39694D2-08A7-481A-A90F-2982B68AEE7E}" dt="2022-10-26T17:09:44.125" v="469" actId="478"/>
          <ac:picMkLst>
            <pc:docMk/>
            <pc:sldMk cId="1711743943" sldId="270"/>
            <ac:picMk id="39" creationId="{9216A270-89C5-74DC-9CBB-0372A5653272}"/>
          </ac:picMkLst>
        </pc:picChg>
        <pc:picChg chg="del">
          <ac:chgData name="Dario Kiramarios" userId="411dae1d74c08034" providerId="LiveId" clId="{F39694D2-08A7-481A-A90F-2982B68AEE7E}" dt="2022-10-26T17:09:44.125" v="469" actId="478"/>
          <ac:picMkLst>
            <pc:docMk/>
            <pc:sldMk cId="1711743943" sldId="270"/>
            <ac:picMk id="42" creationId="{2703DC87-88F9-EDA5-8963-6813AE17F24D}"/>
          </ac:picMkLst>
        </pc:picChg>
        <pc:picChg chg="del">
          <ac:chgData name="Dario Kiramarios" userId="411dae1d74c08034" providerId="LiveId" clId="{F39694D2-08A7-481A-A90F-2982B68AEE7E}" dt="2022-10-26T17:09:44.125" v="469" actId="478"/>
          <ac:picMkLst>
            <pc:docMk/>
            <pc:sldMk cId="1711743943" sldId="270"/>
            <ac:picMk id="45" creationId="{242BDDCE-E9D9-E49D-7E8E-1E6561CC0BF0}"/>
          </ac:picMkLst>
        </pc:picChg>
        <pc:picChg chg="del">
          <ac:chgData name="Dario Kiramarios" userId="411dae1d74c08034" providerId="LiveId" clId="{F39694D2-08A7-481A-A90F-2982B68AEE7E}" dt="2022-10-26T17:09:47.861" v="470" actId="478"/>
          <ac:picMkLst>
            <pc:docMk/>
            <pc:sldMk cId="1711743943" sldId="270"/>
            <ac:picMk id="53" creationId="{CED81B82-94D8-C634-CF4A-2E60DCFBFF21}"/>
          </ac:picMkLst>
        </pc:picChg>
        <pc:picChg chg="del">
          <ac:chgData name="Dario Kiramarios" userId="411dae1d74c08034" providerId="LiveId" clId="{F39694D2-08A7-481A-A90F-2982B68AEE7E}" dt="2022-10-26T17:09:47.861" v="470" actId="478"/>
          <ac:picMkLst>
            <pc:docMk/>
            <pc:sldMk cId="1711743943" sldId="270"/>
            <ac:picMk id="55" creationId="{0FB3F0AD-6A28-4226-580D-B39FFFDF4144}"/>
          </ac:picMkLst>
        </pc:picChg>
        <pc:picChg chg="del">
          <ac:chgData name="Dario Kiramarios" userId="411dae1d74c08034" providerId="LiveId" clId="{F39694D2-08A7-481A-A90F-2982B68AEE7E}" dt="2022-10-26T17:09:47.861" v="470" actId="478"/>
          <ac:picMkLst>
            <pc:docMk/>
            <pc:sldMk cId="1711743943" sldId="270"/>
            <ac:picMk id="57" creationId="{2D204CA5-D551-6346-75F8-8B7C7EB75070}"/>
          </ac:picMkLst>
        </pc:picChg>
        <pc:picChg chg="del topLvl">
          <ac:chgData name="Dario Kiramarios" userId="411dae1d74c08034" providerId="LiveId" clId="{F39694D2-08A7-481A-A90F-2982B68AEE7E}" dt="2022-10-26T17:09:47.861" v="470" actId="478"/>
          <ac:picMkLst>
            <pc:docMk/>
            <pc:sldMk cId="1711743943" sldId="270"/>
            <ac:picMk id="59" creationId="{56387175-CA3D-F31D-53F8-2A632CB87FD7}"/>
          </ac:picMkLst>
        </pc:picChg>
      </pc:sldChg>
      <pc:sldChg chg="delSp mod">
        <pc:chgData name="Dario Kiramarios" userId="411dae1d74c08034" providerId="LiveId" clId="{F39694D2-08A7-481A-A90F-2982B68AEE7E}" dt="2022-10-26T16:55:23.185" v="110" actId="478"/>
        <pc:sldMkLst>
          <pc:docMk/>
          <pc:sldMk cId="2039897463" sldId="271"/>
        </pc:sldMkLst>
        <pc:grpChg chg="del">
          <ac:chgData name="Dario Kiramarios" userId="411dae1d74c08034" providerId="LiveId" clId="{F39694D2-08A7-481A-A90F-2982B68AEE7E}" dt="2022-10-26T16:55:23.185" v="110" actId="478"/>
          <ac:grpSpMkLst>
            <pc:docMk/>
            <pc:sldMk cId="2039897463" sldId="271"/>
            <ac:grpSpMk id="12" creationId="{EE74A009-1EF3-E6D5-5467-511AEDCAACCF}"/>
          </ac:grpSpMkLst>
        </pc:grpChg>
      </pc:sldChg>
      <pc:sldChg chg="delSp modSp mod">
        <pc:chgData name="Dario Kiramarios" userId="411dae1d74c08034" providerId="LiveId" clId="{F39694D2-08A7-481A-A90F-2982B68AEE7E}" dt="2022-10-26T17:14:54.596" v="585" actId="171"/>
        <pc:sldMkLst>
          <pc:docMk/>
          <pc:sldMk cId="1264739660" sldId="272"/>
        </pc:sldMkLst>
        <pc:spChg chg="del topLvl">
          <ac:chgData name="Dario Kiramarios" userId="411dae1d74c08034" providerId="LiveId" clId="{F39694D2-08A7-481A-A90F-2982B68AEE7E}" dt="2022-10-26T16:55:27.764" v="112" actId="478"/>
          <ac:spMkLst>
            <pc:docMk/>
            <pc:sldMk cId="1264739660" sldId="272"/>
            <ac:spMk id="14" creationId="{D095E98E-AFF8-AB59-42CA-1AC0250F3D82}"/>
          </ac:spMkLst>
        </pc:spChg>
        <pc:grpChg chg="del">
          <ac:chgData name="Dario Kiramarios" userId="411dae1d74c08034" providerId="LiveId" clId="{F39694D2-08A7-481A-A90F-2982B68AEE7E}" dt="2022-10-26T16:55:26.086" v="111" actId="478"/>
          <ac:grpSpMkLst>
            <pc:docMk/>
            <pc:sldMk cId="1264739660" sldId="272"/>
            <ac:grpSpMk id="12" creationId="{EE74A009-1EF3-E6D5-5467-511AEDCAACCF}"/>
          </ac:grpSpMkLst>
        </pc:grpChg>
        <pc:picChg chg="ord">
          <ac:chgData name="Dario Kiramarios" userId="411dae1d74c08034" providerId="LiveId" clId="{F39694D2-08A7-481A-A90F-2982B68AEE7E}" dt="2022-10-26T17:14:54.596" v="585" actId="171"/>
          <ac:picMkLst>
            <pc:docMk/>
            <pc:sldMk cId="1264739660" sldId="272"/>
            <ac:picMk id="17" creationId="{A33897D9-9F38-D754-F0ED-DD11581748F8}"/>
          </ac:picMkLst>
        </pc:picChg>
        <pc:cxnChg chg="del topLvl">
          <ac:chgData name="Dario Kiramarios" userId="411dae1d74c08034" providerId="LiveId" clId="{F39694D2-08A7-481A-A90F-2982B68AEE7E}" dt="2022-10-26T16:55:26.086" v="111" actId="478"/>
          <ac:cxnSpMkLst>
            <pc:docMk/>
            <pc:sldMk cId="1264739660" sldId="272"/>
            <ac:cxnSpMk id="13" creationId="{999AC364-DC8A-52AC-D98B-BFF53134EDE4}"/>
          </ac:cxnSpMkLst>
        </pc:cxnChg>
      </pc:sldChg>
      <pc:sldChg chg="addSp delSp modSp mod addCm modCm">
        <pc:chgData name="Dario Kiramarios" userId="411dae1d74c08034" providerId="LiveId" clId="{F39694D2-08A7-481A-A90F-2982B68AEE7E}" dt="2022-10-26T17:19:37.222" v="760" actId="115"/>
        <pc:sldMkLst>
          <pc:docMk/>
          <pc:sldMk cId="3354586777" sldId="274"/>
        </pc:sldMkLst>
        <pc:spChg chg="mod">
          <ac:chgData name="Dario Kiramarios" userId="411dae1d74c08034" providerId="LiveId" clId="{F39694D2-08A7-481A-A90F-2982B68AEE7E}" dt="2022-10-26T17:18:15.894" v="745" actId="1076"/>
          <ac:spMkLst>
            <pc:docMk/>
            <pc:sldMk cId="3354586777" sldId="274"/>
            <ac:spMk id="2" creationId="{C1EBC217-885A-2F31-1162-F67B11FDE5E3}"/>
          </ac:spMkLst>
        </pc:spChg>
        <pc:spChg chg="mod">
          <ac:chgData name="Dario Kiramarios" userId="411dae1d74c08034" providerId="LiveId" clId="{F39694D2-08A7-481A-A90F-2982B68AEE7E}" dt="2022-10-26T17:19:37.222" v="760" actId="115"/>
          <ac:spMkLst>
            <pc:docMk/>
            <pc:sldMk cId="3354586777" sldId="274"/>
            <ac:spMk id="5" creationId="{25C2B9CA-5A1C-200C-EA06-8EF517D4875E}"/>
          </ac:spMkLst>
        </pc:spChg>
        <pc:spChg chg="add mod">
          <ac:chgData name="Dario Kiramarios" userId="411dae1d74c08034" providerId="LiveId" clId="{F39694D2-08A7-481A-A90F-2982B68AEE7E}" dt="2022-10-26T17:18:04.642" v="741" actId="404"/>
          <ac:spMkLst>
            <pc:docMk/>
            <pc:sldMk cId="3354586777" sldId="274"/>
            <ac:spMk id="6" creationId="{C5BA891B-4837-EF11-A7D9-15801852701D}"/>
          </ac:spMkLst>
        </pc:spChg>
        <pc:spChg chg="add del mod">
          <ac:chgData name="Dario Kiramarios" userId="411dae1d74c08034" providerId="LiveId" clId="{F39694D2-08A7-481A-A90F-2982B68AEE7E}" dt="2022-10-26T17:17:02.309" v="661" actId="478"/>
          <ac:spMkLst>
            <pc:docMk/>
            <pc:sldMk cId="3354586777" sldId="274"/>
            <ac:spMk id="7" creationId="{BCE7C1E9-F07A-1881-6F73-553E52CDADA4}"/>
          </ac:spMkLst>
        </pc:spChg>
        <pc:spChg chg="add mod">
          <ac:chgData name="Dario Kiramarios" userId="411dae1d74c08034" providerId="LiveId" clId="{F39694D2-08A7-481A-A90F-2982B68AEE7E}" dt="2022-10-26T17:18:10.509" v="743" actId="1076"/>
          <ac:spMkLst>
            <pc:docMk/>
            <pc:sldMk cId="3354586777" sldId="274"/>
            <ac:spMk id="9" creationId="{37F7A7EB-4F28-5F8D-40AD-DFA4A4FCA7AB}"/>
          </ac:spMkLst>
        </pc:spChg>
        <pc:spChg chg="add mod ord">
          <ac:chgData name="Dario Kiramarios" userId="411dae1d74c08034" providerId="LiveId" clId="{F39694D2-08A7-481A-A90F-2982B68AEE7E}" dt="2022-10-26T17:18:08.496" v="742" actId="1076"/>
          <ac:spMkLst>
            <pc:docMk/>
            <pc:sldMk cId="3354586777" sldId="274"/>
            <ac:spMk id="10" creationId="{AB38B95C-59F0-5953-3C67-15904A29C79D}"/>
          </ac:spMkLst>
        </pc:spChg>
        <pc:spChg chg="add mod">
          <ac:chgData name="Dario Kiramarios" userId="411dae1d74c08034" providerId="LiveId" clId="{F39694D2-08A7-481A-A90F-2982B68AEE7E}" dt="2022-10-26T17:18:13.692" v="744" actId="1076"/>
          <ac:spMkLst>
            <pc:docMk/>
            <pc:sldMk cId="3354586777" sldId="274"/>
            <ac:spMk id="14" creationId="{C7E74ABD-E19F-5628-BD47-47B833354C87}"/>
          </ac:spMkLst>
        </pc:spChg>
        <pc:spChg chg="add mod">
          <ac:chgData name="Dario Kiramarios" userId="411dae1d74c08034" providerId="LiveId" clId="{F39694D2-08A7-481A-A90F-2982B68AEE7E}" dt="2022-10-26T17:18:23.105" v="748" actId="14100"/>
          <ac:spMkLst>
            <pc:docMk/>
            <pc:sldMk cId="3354586777" sldId="274"/>
            <ac:spMk id="20" creationId="{B990D589-7C3D-BD31-FDA6-C2D8D0CF7841}"/>
          </ac:spMkLst>
        </pc:spChg>
        <pc:spChg chg="add mod">
          <ac:chgData name="Dario Kiramarios" userId="411dae1d74c08034" providerId="LiveId" clId="{F39694D2-08A7-481A-A90F-2982B68AEE7E}" dt="2022-10-26T17:18:31.902" v="751" actId="1076"/>
          <ac:spMkLst>
            <pc:docMk/>
            <pc:sldMk cId="3354586777" sldId="274"/>
            <ac:spMk id="21" creationId="{AE2771B5-1A04-AF31-82E0-4DBD001C43B1}"/>
          </ac:spMkLst>
        </pc:spChg>
        <pc:grpChg chg="add mod">
          <ac:chgData name="Dario Kiramarios" userId="411dae1d74c08034" providerId="LiveId" clId="{F39694D2-08A7-481A-A90F-2982B68AEE7E}" dt="2022-10-26T17:02:30.711" v="349"/>
          <ac:grpSpMkLst>
            <pc:docMk/>
            <pc:sldMk cId="3354586777" sldId="274"/>
            <ac:grpSpMk id="3" creationId="{94D8A173-EA7C-4BEF-967A-E9D697B748AA}"/>
          </ac:grpSpMkLst>
        </pc:grpChg>
        <pc:grpChg chg="del">
          <ac:chgData name="Dario Kiramarios" userId="411dae1d74c08034" providerId="LiveId" clId="{F39694D2-08A7-481A-A90F-2982B68AEE7E}" dt="2022-10-26T17:02:30.588" v="348" actId="478"/>
          <ac:grpSpMkLst>
            <pc:docMk/>
            <pc:sldMk cId="3354586777" sldId="274"/>
            <ac:grpSpMk id="22" creationId="{87569961-26BB-6AF3-4725-457340B1B37C}"/>
          </ac:grpSpMkLst>
        </pc:grpChg>
        <pc:grpChg chg="mod">
          <ac:chgData name="Dario Kiramarios" userId="411dae1d74c08034" providerId="LiveId" clId="{F39694D2-08A7-481A-A90F-2982B68AEE7E}" dt="2022-10-26T17:15:41.727" v="586" actId="1076"/>
          <ac:grpSpMkLst>
            <pc:docMk/>
            <pc:sldMk cId="3354586777" sldId="274"/>
            <ac:grpSpMk id="130" creationId="{3ECD5D7F-0D46-9725-CF52-FE2A458335FB}"/>
          </ac:grpSpMkLst>
        </pc:grpChg>
        <pc:cxnChg chg="mod">
          <ac:chgData name="Dario Kiramarios" userId="411dae1d74c08034" providerId="LiveId" clId="{F39694D2-08A7-481A-A90F-2982B68AEE7E}" dt="2022-10-26T17:02:30.711" v="349"/>
          <ac:cxnSpMkLst>
            <pc:docMk/>
            <pc:sldMk cId="3354586777" sldId="274"/>
            <ac:cxnSpMk id="4" creationId="{18B30534-7714-9C2E-CDD4-21FB46E05B80}"/>
          </ac:cxnSpMkLst>
        </pc:cxnChg>
      </pc:sldChg>
      <pc:sldChg chg="addSp delSp modSp mod">
        <pc:chgData name="Dario Kiramarios" userId="411dae1d74c08034" providerId="LiveId" clId="{F39694D2-08A7-481A-A90F-2982B68AEE7E}" dt="2022-10-26T17:22:52.829" v="912" actId="1076"/>
        <pc:sldMkLst>
          <pc:docMk/>
          <pc:sldMk cId="1071271423" sldId="275"/>
        </pc:sldMkLst>
        <pc:spChg chg="mod">
          <ac:chgData name="Dario Kiramarios" userId="411dae1d74c08034" providerId="LiveId" clId="{F39694D2-08A7-481A-A90F-2982B68AEE7E}" dt="2022-10-26T17:19:45.158" v="762" actId="115"/>
          <ac:spMkLst>
            <pc:docMk/>
            <pc:sldMk cId="1071271423" sldId="275"/>
            <ac:spMk id="13" creationId="{5B610920-6065-2F06-6E38-49DBB8DB676A}"/>
          </ac:spMkLst>
        </pc:spChg>
        <pc:spChg chg="add mod">
          <ac:chgData name="Dario Kiramarios" userId="411dae1d74c08034" providerId="LiveId" clId="{F39694D2-08A7-481A-A90F-2982B68AEE7E}" dt="2022-10-26T17:22:09.957" v="898" actId="1076"/>
          <ac:spMkLst>
            <pc:docMk/>
            <pc:sldMk cId="1071271423" sldId="275"/>
            <ac:spMk id="14" creationId="{4C38E844-3ED9-6D3A-7BDE-0C683CF3B8A6}"/>
          </ac:spMkLst>
        </pc:spChg>
        <pc:spChg chg="add mod">
          <ac:chgData name="Dario Kiramarios" userId="411dae1d74c08034" providerId="LiveId" clId="{F39694D2-08A7-481A-A90F-2982B68AEE7E}" dt="2022-10-26T17:21:32.690" v="830" actId="1076"/>
          <ac:spMkLst>
            <pc:docMk/>
            <pc:sldMk cId="1071271423" sldId="275"/>
            <ac:spMk id="16" creationId="{78B835D2-5024-1DEE-4FD3-0600FDD9A9D5}"/>
          </ac:spMkLst>
        </pc:spChg>
        <pc:spChg chg="mod">
          <ac:chgData name="Dario Kiramarios" userId="411dae1d74c08034" providerId="LiveId" clId="{F39694D2-08A7-481A-A90F-2982B68AEE7E}" dt="2022-10-26T17:22:21.519" v="902" actId="1076"/>
          <ac:spMkLst>
            <pc:docMk/>
            <pc:sldMk cId="1071271423" sldId="275"/>
            <ac:spMk id="31" creationId="{6C8B633B-86A4-F450-AFB8-BB193CF07403}"/>
          </ac:spMkLst>
        </pc:spChg>
        <pc:spChg chg="mod">
          <ac:chgData name="Dario Kiramarios" userId="411dae1d74c08034" providerId="LiveId" clId="{F39694D2-08A7-481A-A90F-2982B68AEE7E}" dt="2022-10-26T17:22:35.811" v="906" actId="14100"/>
          <ac:spMkLst>
            <pc:docMk/>
            <pc:sldMk cId="1071271423" sldId="275"/>
            <ac:spMk id="37" creationId="{FD9366B3-2262-A940-F65A-2480DEE2DE2E}"/>
          </ac:spMkLst>
        </pc:spChg>
        <pc:spChg chg="add del mod">
          <ac:chgData name="Dario Kiramarios" userId="411dae1d74c08034" providerId="LiveId" clId="{F39694D2-08A7-481A-A90F-2982B68AEE7E}" dt="2022-10-26T17:21:23.664" v="827"/>
          <ac:spMkLst>
            <pc:docMk/>
            <pc:sldMk cId="1071271423" sldId="275"/>
            <ac:spMk id="38" creationId="{636A533E-6C56-791D-0166-F4B6104C9350}"/>
          </ac:spMkLst>
        </pc:spChg>
        <pc:spChg chg="mod">
          <ac:chgData name="Dario Kiramarios" userId="411dae1d74c08034" providerId="LiveId" clId="{F39694D2-08A7-481A-A90F-2982B68AEE7E}" dt="2022-10-26T17:22:47.635" v="910" actId="14100"/>
          <ac:spMkLst>
            <pc:docMk/>
            <pc:sldMk cId="1071271423" sldId="275"/>
            <ac:spMk id="40" creationId="{220332EB-EFE1-03A3-667F-B20CE03227B8}"/>
          </ac:spMkLst>
        </pc:spChg>
        <pc:spChg chg="mod">
          <ac:chgData name="Dario Kiramarios" userId="411dae1d74c08034" providerId="LiveId" clId="{F39694D2-08A7-481A-A90F-2982B68AEE7E}" dt="2022-10-26T17:22:33.769" v="905" actId="14100"/>
          <ac:spMkLst>
            <pc:docMk/>
            <pc:sldMk cId="1071271423" sldId="275"/>
            <ac:spMk id="41" creationId="{90773E18-8284-129F-010B-7E84D8E3C69D}"/>
          </ac:spMkLst>
        </pc:spChg>
        <pc:grpChg chg="del mod ord">
          <ac:chgData name="Dario Kiramarios" userId="411dae1d74c08034" providerId="LiveId" clId="{F39694D2-08A7-481A-A90F-2982B68AEE7E}" dt="2022-10-26T17:20:16.246" v="783" actId="478"/>
          <ac:grpSpMkLst>
            <pc:docMk/>
            <pc:sldMk cId="1071271423" sldId="275"/>
            <ac:grpSpMk id="3" creationId="{A20CF15B-18FC-1C4B-01BD-6568ABC1AA95}"/>
          </ac:grpSpMkLst>
        </pc:grpChg>
        <pc:grpChg chg="add mod">
          <ac:chgData name="Dario Kiramarios" userId="411dae1d74c08034" providerId="LiveId" clId="{F39694D2-08A7-481A-A90F-2982B68AEE7E}" dt="2022-10-26T17:19:25.600" v="755"/>
          <ac:grpSpMkLst>
            <pc:docMk/>
            <pc:sldMk cId="1071271423" sldId="275"/>
            <ac:grpSpMk id="4" creationId="{BACD711D-642A-A1BE-2CC5-261A3B245AB4}"/>
          </ac:grpSpMkLst>
        </pc:grpChg>
        <pc:grpChg chg="mod ord">
          <ac:chgData name="Dario Kiramarios" userId="411dae1d74c08034" providerId="LiveId" clId="{F39694D2-08A7-481A-A90F-2982B68AEE7E}" dt="2022-10-26T17:22:52.829" v="912" actId="1076"/>
          <ac:grpSpMkLst>
            <pc:docMk/>
            <pc:sldMk cId="1071271423" sldId="275"/>
            <ac:grpSpMk id="12" creationId="{F44A19A6-3587-360B-9A3A-752CA0D0262A}"/>
          </ac:grpSpMkLst>
        </pc:grpChg>
        <pc:grpChg chg="add mod">
          <ac:chgData name="Dario Kiramarios" userId="411dae1d74c08034" providerId="LiveId" clId="{F39694D2-08A7-481A-A90F-2982B68AEE7E}" dt="2022-10-26T17:21:09.016" v="818" actId="164"/>
          <ac:grpSpMkLst>
            <pc:docMk/>
            <pc:sldMk cId="1071271423" sldId="275"/>
            <ac:grpSpMk id="20" creationId="{08F15D79-5E27-B3AE-F9C7-68B103A7830D}"/>
          </ac:grpSpMkLst>
        </pc:grpChg>
        <pc:grpChg chg="del">
          <ac:chgData name="Dario Kiramarios" userId="411dae1d74c08034" providerId="LiveId" clId="{F39694D2-08A7-481A-A90F-2982B68AEE7E}" dt="2022-10-26T17:19:25.453" v="754" actId="478"/>
          <ac:grpSpMkLst>
            <pc:docMk/>
            <pc:sldMk cId="1071271423" sldId="275"/>
            <ac:grpSpMk id="22" creationId="{87569961-26BB-6AF3-4725-457340B1B37C}"/>
          </ac:grpSpMkLst>
        </pc:grpChg>
        <pc:grpChg chg="add mod">
          <ac:chgData name="Dario Kiramarios" userId="411dae1d74c08034" providerId="LiveId" clId="{F39694D2-08A7-481A-A90F-2982B68AEE7E}" dt="2022-10-26T17:22:12.486" v="899" actId="1076"/>
          <ac:grpSpMkLst>
            <pc:docMk/>
            <pc:sldMk cId="1071271423" sldId="275"/>
            <ac:grpSpMk id="27" creationId="{F17D2B4D-8C25-DE13-BAE0-2B44675DBA00}"/>
          </ac:grpSpMkLst>
        </pc:grpChg>
        <pc:grpChg chg="del">
          <ac:chgData name="Dario Kiramarios" userId="411dae1d74c08034" providerId="LiveId" clId="{F39694D2-08A7-481A-A90F-2982B68AEE7E}" dt="2022-10-26T17:19:47.533" v="763" actId="478"/>
          <ac:grpSpMkLst>
            <pc:docMk/>
            <pc:sldMk cId="1071271423" sldId="275"/>
            <ac:grpSpMk id="36" creationId="{0342812F-AFC5-E48D-622A-76DAE95CAA05}"/>
          </ac:grpSpMkLst>
        </pc:grpChg>
        <pc:grpChg chg="add mod">
          <ac:chgData name="Dario Kiramarios" userId="411dae1d74c08034" providerId="LiveId" clId="{F39694D2-08A7-481A-A90F-2982B68AEE7E}" dt="2022-10-26T17:22:40.970" v="908" actId="14100"/>
          <ac:grpSpMkLst>
            <pc:docMk/>
            <pc:sldMk cId="1071271423" sldId="275"/>
            <ac:grpSpMk id="39" creationId="{4A2629D8-1446-F89A-9A4A-B16DC1C9DC7C}"/>
          </ac:grpSpMkLst>
        </pc:grpChg>
        <pc:cxnChg chg="mod">
          <ac:chgData name="Dario Kiramarios" userId="411dae1d74c08034" providerId="LiveId" clId="{F39694D2-08A7-481A-A90F-2982B68AEE7E}" dt="2022-10-26T17:19:25.600" v="755"/>
          <ac:cxnSpMkLst>
            <pc:docMk/>
            <pc:sldMk cId="1071271423" sldId="275"/>
            <ac:cxnSpMk id="7" creationId="{6F9BEDC1-B990-93E7-2A06-ED4C1E281EE5}"/>
          </ac:cxnSpMkLst>
        </pc:cxnChg>
      </pc:sldChg>
      <pc:sldChg chg="addSp delSp modSp del mod">
        <pc:chgData name="Dario Kiramarios" userId="411dae1d74c08034" providerId="LiveId" clId="{F39694D2-08A7-481A-A90F-2982B68AEE7E}" dt="2022-10-26T17:23:34.084" v="919" actId="47"/>
        <pc:sldMkLst>
          <pc:docMk/>
          <pc:sldMk cId="3467447067" sldId="276"/>
        </pc:sldMkLst>
        <pc:spChg chg="mod">
          <ac:chgData name="Dario Kiramarios" userId="411dae1d74c08034" providerId="LiveId" clId="{F39694D2-08A7-481A-A90F-2982B68AEE7E}" dt="2022-10-26T17:02:39.839" v="353"/>
          <ac:spMkLst>
            <pc:docMk/>
            <pc:sldMk cId="3467447067" sldId="276"/>
            <ac:spMk id="5" creationId="{AC4998B5-3C67-5FFF-6D25-30BDF529207E}"/>
          </ac:spMkLst>
        </pc:spChg>
        <pc:grpChg chg="add mod">
          <ac:chgData name="Dario Kiramarios" userId="411dae1d74c08034" providerId="LiveId" clId="{F39694D2-08A7-481A-A90F-2982B68AEE7E}" dt="2022-10-26T17:02:39.839" v="353"/>
          <ac:grpSpMkLst>
            <pc:docMk/>
            <pc:sldMk cId="3467447067" sldId="276"/>
            <ac:grpSpMk id="3" creationId="{1BFEAFF7-544B-E6A0-B2C8-D83987691F4C}"/>
          </ac:grpSpMkLst>
        </pc:grpChg>
        <pc:grpChg chg="del">
          <ac:chgData name="Dario Kiramarios" userId="411dae1d74c08034" providerId="LiveId" clId="{F39694D2-08A7-481A-A90F-2982B68AEE7E}" dt="2022-10-26T17:02:39.724" v="352" actId="478"/>
          <ac:grpSpMkLst>
            <pc:docMk/>
            <pc:sldMk cId="3467447067" sldId="276"/>
            <ac:grpSpMk id="22" creationId="{87569961-26BB-6AF3-4725-457340B1B37C}"/>
          </ac:grpSpMkLst>
        </pc:grpChg>
        <pc:cxnChg chg="mod">
          <ac:chgData name="Dario Kiramarios" userId="411dae1d74c08034" providerId="LiveId" clId="{F39694D2-08A7-481A-A90F-2982B68AEE7E}" dt="2022-10-26T17:02:39.839" v="353"/>
          <ac:cxnSpMkLst>
            <pc:docMk/>
            <pc:sldMk cId="3467447067" sldId="276"/>
            <ac:cxnSpMk id="4" creationId="{CBDB955E-FD08-1ED1-C658-9DB946CC4D90}"/>
          </ac:cxnSpMkLst>
        </pc:cxnChg>
      </pc:sldChg>
      <pc:sldChg chg="addSp delSp modSp mod">
        <pc:chgData name="Dario Kiramarios" userId="411dae1d74c08034" providerId="LiveId" clId="{F39694D2-08A7-481A-A90F-2982B68AEE7E}" dt="2022-10-26T17:27:42.992" v="959" actId="115"/>
        <pc:sldMkLst>
          <pc:docMk/>
          <pc:sldMk cId="1870700437" sldId="278"/>
        </pc:sldMkLst>
        <pc:spChg chg="mod">
          <ac:chgData name="Dario Kiramarios" userId="411dae1d74c08034" providerId="LiveId" clId="{F39694D2-08A7-481A-A90F-2982B68AEE7E}" dt="2022-10-26T17:27:42.992" v="959" actId="115"/>
          <ac:spMkLst>
            <pc:docMk/>
            <pc:sldMk cId="1870700437" sldId="278"/>
            <ac:spMk id="41" creationId="{BEA4110A-A2C1-AFBD-CA57-4D7A82807C9B}"/>
          </ac:spMkLst>
        </pc:spChg>
        <pc:grpChg chg="del">
          <ac:chgData name="Dario Kiramarios" userId="411dae1d74c08034" providerId="LiveId" clId="{F39694D2-08A7-481A-A90F-2982B68AEE7E}" dt="2022-10-26T17:02:43.196" v="354" actId="478"/>
          <ac:grpSpMkLst>
            <pc:docMk/>
            <pc:sldMk cId="1870700437" sldId="278"/>
            <ac:grpSpMk id="3" creationId="{A5355195-DF97-A369-0E0D-E76381DBD018}"/>
          </ac:grpSpMkLst>
        </pc:grpChg>
        <pc:grpChg chg="add mod">
          <ac:chgData name="Dario Kiramarios" userId="411dae1d74c08034" providerId="LiveId" clId="{F39694D2-08A7-481A-A90F-2982B68AEE7E}" dt="2022-10-26T17:02:43.304" v="355"/>
          <ac:grpSpMkLst>
            <pc:docMk/>
            <pc:sldMk cId="1870700437" sldId="278"/>
            <ac:grpSpMk id="31" creationId="{A669671B-C9C4-DEC8-FBD3-081952441919}"/>
          </ac:grpSpMkLst>
        </pc:grpChg>
        <pc:cxnChg chg="mod">
          <ac:chgData name="Dario Kiramarios" userId="411dae1d74c08034" providerId="LiveId" clId="{F39694D2-08A7-481A-A90F-2982B68AEE7E}" dt="2022-10-26T17:02:43.304" v="355"/>
          <ac:cxnSpMkLst>
            <pc:docMk/>
            <pc:sldMk cId="1870700437" sldId="278"/>
            <ac:cxnSpMk id="40" creationId="{56E07C75-6FCE-53E7-DCBE-5135911992A0}"/>
          </ac:cxnSpMkLst>
        </pc:cxnChg>
      </pc:sldChg>
      <pc:sldChg chg="addSp delSp modSp mod">
        <pc:chgData name="Dario Kiramarios" userId="411dae1d74c08034" providerId="LiveId" clId="{F39694D2-08A7-481A-A90F-2982B68AEE7E}" dt="2022-10-26T17:24:11.754" v="921"/>
        <pc:sldMkLst>
          <pc:docMk/>
          <pc:sldMk cId="278474835" sldId="279"/>
        </pc:sldMkLst>
        <pc:spChg chg="mod">
          <ac:chgData name="Dario Kiramarios" userId="411dae1d74c08034" providerId="LiveId" clId="{F39694D2-08A7-481A-A90F-2982B68AEE7E}" dt="2022-10-26T17:24:11.754" v="921"/>
          <ac:spMkLst>
            <pc:docMk/>
            <pc:sldMk cId="278474835" sldId="279"/>
            <ac:spMk id="34" creationId="{AAF49B40-95D6-6F64-47C7-24AC4CEA97C4}"/>
          </ac:spMkLst>
        </pc:spChg>
        <pc:grpChg chg="del">
          <ac:chgData name="Dario Kiramarios" userId="411dae1d74c08034" providerId="LiveId" clId="{F39694D2-08A7-481A-A90F-2982B68AEE7E}" dt="2022-10-26T17:24:11.437" v="920" actId="478"/>
          <ac:grpSpMkLst>
            <pc:docMk/>
            <pc:sldMk cId="278474835" sldId="279"/>
            <ac:grpSpMk id="3" creationId="{A5355195-DF97-A369-0E0D-E76381DBD018}"/>
          </ac:grpSpMkLst>
        </pc:grpChg>
        <pc:grpChg chg="add mod">
          <ac:chgData name="Dario Kiramarios" userId="411dae1d74c08034" providerId="LiveId" clId="{F39694D2-08A7-481A-A90F-2982B68AEE7E}" dt="2022-10-26T17:24:11.754" v="921"/>
          <ac:grpSpMkLst>
            <pc:docMk/>
            <pc:sldMk cId="278474835" sldId="279"/>
            <ac:grpSpMk id="29" creationId="{1EB83DE4-4450-18A2-547D-50000EFC610A}"/>
          </ac:grpSpMkLst>
        </pc:grpChg>
        <pc:cxnChg chg="mod">
          <ac:chgData name="Dario Kiramarios" userId="411dae1d74c08034" providerId="LiveId" clId="{F39694D2-08A7-481A-A90F-2982B68AEE7E}" dt="2022-10-26T17:24:11.754" v="921"/>
          <ac:cxnSpMkLst>
            <pc:docMk/>
            <pc:sldMk cId="278474835" sldId="279"/>
            <ac:cxnSpMk id="33" creationId="{4E9A4C56-4605-2802-6436-E93E54C9B056}"/>
          </ac:cxnSpMkLst>
        </pc:cxnChg>
      </pc:sldChg>
      <pc:sldChg chg="addSp delSp modSp mod">
        <pc:chgData name="Dario Kiramarios" userId="411dae1d74c08034" providerId="LiveId" clId="{F39694D2-08A7-481A-A90F-2982B68AEE7E}" dt="2022-10-26T17:24:14.890" v="923"/>
        <pc:sldMkLst>
          <pc:docMk/>
          <pc:sldMk cId="1398954387" sldId="280"/>
        </pc:sldMkLst>
        <pc:spChg chg="mod">
          <ac:chgData name="Dario Kiramarios" userId="411dae1d74c08034" providerId="LiveId" clId="{F39694D2-08A7-481A-A90F-2982B68AEE7E}" dt="2022-10-26T17:24:14.890" v="923"/>
          <ac:spMkLst>
            <pc:docMk/>
            <pc:sldMk cId="1398954387" sldId="280"/>
            <ac:spMk id="8" creationId="{42DF59C4-0F7E-56D3-4704-C9F3CC11A067}"/>
          </ac:spMkLst>
        </pc:spChg>
        <pc:grpChg chg="del">
          <ac:chgData name="Dario Kiramarios" userId="411dae1d74c08034" providerId="LiveId" clId="{F39694D2-08A7-481A-A90F-2982B68AEE7E}" dt="2022-10-26T17:24:14.765" v="922" actId="478"/>
          <ac:grpSpMkLst>
            <pc:docMk/>
            <pc:sldMk cId="1398954387" sldId="280"/>
            <ac:grpSpMk id="3" creationId="{A5355195-DF97-A369-0E0D-E76381DBD018}"/>
          </ac:grpSpMkLst>
        </pc:grpChg>
        <pc:grpChg chg="add mod">
          <ac:chgData name="Dario Kiramarios" userId="411dae1d74c08034" providerId="LiveId" clId="{F39694D2-08A7-481A-A90F-2982B68AEE7E}" dt="2022-10-26T17:24:14.890" v="923"/>
          <ac:grpSpMkLst>
            <pc:docMk/>
            <pc:sldMk cId="1398954387" sldId="280"/>
            <ac:grpSpMk id="6" creationId="{050D3F13-A5D6-6242-99F0-6B90FAE30E56}"/>
          </ac:grpSpMkLst>
        </pc:grpChg>
        <pc:cxnChg chg="mod">
          <ac:chgData name="Dario Kiramarios" userId="411dae1d74c08034" providerId="LiveId" clId="{F39694D2-08A7-481A-A90F-2982B68AEE7E}" dt="2022-10-26T17:24:14.890" v="923"/>
          <ac:cxnSpMkLst>
            <pc:docMk/>
            <pc:sldMk cId="1398954387" sldId="280"/>
            <ac:cxnSpMk id="7" creationId="{387A0E6B-1DAB-6C29-B00D-7EDF410453B3}"/>
          </ac:cxnSpMkLst>
        </pc:cxnChg>
      </pc:sldChg>
      <pc:sldChg chg="addSp delSp modSp mod">
        <pc:chgData name="Dario Kiramarios" userId="411dae1d74c08034" providerId="LiveId" clId="{F39694D2-08A7-481A-A90F-2982B68AEE7E}" dt="2022-10-26T17:24:41.435" v="928" actId="164"/>
        <pc:sldMkLst>
          <pc:docMk/>
          <pc:sldMk cId="3885069647" sldId="281"/>
        </pc:sldMkLst>
        <pc:spChg chg="mod">
          <ac:chgData name="Dario Kiramarios" userId="411dae1d74c08034" providerId="LiveId" clId="{F39694D2-08A7-481A-A90F-2982B68AEE7E}" dt="2022-10-26T17:24:25.520" v="926" actId="115"/>
          <ac:spMkLst>
            <pc:docMk/>
            <pc:sldMk cId="3885069647" sldId="281"/>
            <ac:spMk id="41" creationId="{31D37CEC-A5B1-5BF9-8E0E-2F4DFA7DACE1}"/>
          </ac:spMkLst>
        </pc:spChg>
        <pc:grpChg chg="del">
          <ac:chgData name="Dario Kiramarios" userId="411dae1d74c08034" providerId="LiveId" clId="{F39694D2-08A7-481A-A90F-2982B68AEE7E}" dt="2022-10-26T17:02:47.597" v="356" actId="478"/>
          <ac:grpSpMkLst>
            <pc:docMk/>
            <pc:sldMk cId="3885069647" sldId="281"/>
            <ac:grpSpMk id="2" creationId="{B1D4F36E-D992-47EF-9A18-CB69505ACF42}"/>
          </ac:grpSpMkLst>
        </pc:grpChg>
        <pc:grpChg chg="add mod">
          <ac:chgData name="Dario Kiramarios" userId="411dae1d74c08034" providerId="LiveId" clId="{F39694D2-08A7-481A-A90F-2982B68AEE7E}" dt="2022-10-26T17:02:47.711" v="357"/>
          <ac:grpSpMkLst>
            <pc:docMk/>
            <pc:sldMk cId="3885069647" sldId="281"/>
            <ac:grpSpMk id="25" creationId="{3C22BBF8-D5FD-F10C-2121-5F9AF0742BB6}"/>
          </ac:grpSpMkLst>
        </pc:grpChg>
        <pc:grpChg chg="mod">
          <ac:chgData name="Dario Kiramarios" userId="411dae1d74c08034" providerId="LiveId" clId="{F39694D2-08A7-481A-A90F-2982B68AEE7E}" dt="2022-10-26T17:24:41.435" v="928" actId="164"/>
          <ac:grpSpMkLst>
            <pc:docMk/>
            <pc:sldMk cId="3885069647" sldId="281"/>
            <ac:grpSpMk id="28" creationId="{FD33317C-AFD5-D17E-E974-223EE432C617}"/>
          </ac:grpSpMkLst>
        </pc:grpChg>
        <pc:grpChg chg="mod">
          <ac:chgData name="Dario Kiramarios" userId="411dae1d74c08034" providerId="LiveId" clId="{F39694D2-08A7-481A-A90F-2982B68AEE7E}" dt="2022-10-26T17:24:41.435" v="928" actId="164"/>
          <ac:grpSpMkLst>
            <pc:docMk/>
            <pc:sldMk cId="3885069647" sldId="281"/>
            <ac:grpSpMk id="32" creationId="{7BE2BECD-4222-86F5-2DFA-8A4693C4E1BF}"/>
          </ac:grpSpMkLst>
        </pc:grpChg>
        <pc:grpChg chg="mod">
          <ac:chgData name="Dario Kiramarios" userId="411dae1d74c08034" providerId="LiveId" clId="{F39694D2-08A7-481A-A90F-2982B68AEE7E}" dt="2022-10-26T17:24:41.435" v="928" actId="164"/>
          <ac:grpSpMkLst>
            <pc:docMk/>
            <pc:sldMk cId="3885069647" sldId="281"/>
            <ac:grpSpMk id="37" creationId="{BBCD5AD0-8713-7013-BA09-373AD7728E2D}"/>
          </ac:grpSpMkLst>
        </pc:grpChg>
        <pc:grpChg chg="mod">
          <ac:chgData name="Dario Kiramarios" userId="411dae1d74c08034" providerId="LiveId" clId="{F39694D2-08A7-481A-A90F-2982B68AEE7E}" dt="2022-10-26T17:24:41.435" v="928" actId="164"/>
          <ac:grpSpMkLst>
            <pc:docMk/>
            <pc:sldMk cId="3885069647" sldId="281"/>
            <ac:grpSpMk id="38" creationId="{D21F1E2B-C1E4-BC59-D99C-FAAE87DD4A5D}"/>
          </ac:grpSpMkLst>
        </pc:grpChg>
        <pc:grpChg chg="add mod">
          <ac:chgData name="Dario Kiramarios" userId="411dae1d74c08034" providerId="LiveId" clId="{F39694D2-08A7-481A-A90F-2982B68AEE7E}" dt="2022-10-26T17:24:41.435" v="928" actId="164"/>
          <ac:grpSpMkLst>
            <pc:docMk/>
            <pc:sldMk cId="3885069647" sldId="281"/>
            <ac:grpSpMk id="46" creationId="{4EB40883-D384-54DB-7C8D-130954942E5D}"/>
          </ac:grpSpMkLst>
        </pc:grpChg>
        <pc:cxnChg chg="mod">
          <ac:chgData name="Dario Kiramarios" userId="411dae1d74c08034" providerId="LiveId" clId="{F39694D2-08A7-481A-A90F-2982B68AEE7E}" dt="2022-10-26T17:02:47.711" v="357"/>
          <ac:cxnSpMkLst>
            <pc:docMk/>
            <pc:sldMk cId="3885069647" sldId="281"/>
            <ac:cxnSpMk id="39" creationId="{74FB724B-09C0-4867-B9DB-344737B6CEAC}"/>
          </ac:cxnSpMkLst>
        </pc:cxnChg>
      </pc:sldChg>
      <pc:sldChg chg="addSp new del mod ord">
        <pc:chgData name="Dario Kiramarios" userId="411dae1d74c08034" providerId="LiveId" clId="{F39694D2-08A7-481A-A90F-2982B68AEE7E}" dt="2022-10-26T17:28:30.263" v="960" actId="47"/>
        <pc:sldMkLst>
          <pc:docMk/>
          <pc:sldMk cId="2136346186" sldId="282"/>
        </pc:sldMkLst>
        <pc:picChg chg="add">
          <ac:chgData name="Dario Kiramarios" userId="411dae1d74c08034" providerId="LiveId" clId="{F39694D2-08A7-481A-A90F-2982B68AEE7E}" dt="2022-10-26T13:13:06.877" v="109" actId="22"/>
          <ac:picMkLst>
            <pc:docMk/>
            <pc:sldMk cId="2136346186" sldId="282"/>
            <ac:picMk id="3" creationId="{EA6B6CF9-BB97-AEA1-88BC-317C480998FF}"/>
          </ac:picMkLst>
        </pc:picChg>
      </pc:sldChg>
      <pc:sldChg chg="modSp new del mod">
        <pc:chgData name="Dario Kiramarios" userId="411dae1d74c08034" providerId="LiveId" clId="{F39694D2-08A7-481A-A90F-2982B68AEE7E}" dt="2022-10-26T13:12:32.037" v="105" actId="47"/>
        <pc:sldMkLst>
          <pc:docMk/>
          <pc:sldMk cId="3936627486" sldId="282"/>
        </pc:sldMkLst>
        <pc:spChg chg="mod">
          <ac:chgData name="Dario Kiramarios" userId="411dae1d74c08034" providerId="LiveId" clId="{F39694D2-08A7-481A-A90F-2982B68AEE7E}" dt="2022-10-26T13:12:00.249" v="15" actId="20577"/>
          <ac:spMkLst>
            <pc:docMk/>
            <pc:sldMk cId="3936627486" sldId="282"/>
            <ac:spMk id="2" creationId="{44FA8393-4FC9-361E-3783-4152C71BCA83}"/>
          </ac:spMkLst>
        </pc:spChg>
        <pc:spChg chg="mod">
          <ac:chgData name="Dario Kiramarios" userId="411dae1d74c08034" providerId="LiveId" clId="{F39694D2-08A7-481A-A90F-2982B68AEE7E}" dt="2022-10-26T13:12:23.513" v="104" actId="20577"/>
          <ac:spMkLst>
            <pc:docMk/>
            <pc:sldMk cId="3936627486" sldId="282"/>
            <ac:spMk id="3" creationId="{BB7060AB-58E4-E256-4B33-1A0735203BEE}"/>
          </ac:spMkLst>
        </pc:spChg>
      </pc:sldChg>
      <pc:sldChg chg="addSp delSp modSp add mod">
        <pc:chgData name="Dario Kiramarios" userId="411dae1d74c08034" providerId="LiveId" clId="{F39694D2-08A7-481A-A90F-2982B68AEE7E}" dt="2022-10-26T17:14:45.053" v="583" actId="478"/>
        <pc:sldMkLst>
          <pc:docMk/>
          <pc:sldMk cId="1141563049" sldId="283"/>
        </pc:sldMkLst>
        <pc:spChg chg="mod">
          <ac:chgData name="Dario Kiramarios" userId="411dae1d74c08034" providerId="LiveId" clId="{F39694D2-08A7-481A-A90F-2982B68AEE7E}" dt="2022-10-26T17:14:05.118" v="561" actId="14100"/>
          <ac:spMkLst>
            <pc:docMk/>
            <pc:sldMk cId="1141563049" sldId="283"/>
            <ac:spMk id="2" creationId="{7EEB492B-567B-BE18-2901-BC144B3ACCC3}"/>
          </ac:spMkLst>
        </pc:spChg>
        <pc:spChg chg="del mod topLvl">
          <ac:chgData name="Dario Kiramarios" userId="411dae1d74c08034" providerId="LiveId" clId="{F39694D2-08A7-481A-A90F-2982B68AEE7E}" dt="2022-10-26T17:14:45.053" v="583" actId="478"/>
          <ac:spMkLst>
            <pc:docMk/>
            <pc:sldMk cId="1141563049" sldId="283"/>
            <ac:spMk id="3" creationId="{21FABC45-EFDD-5F84-8B0C-65E213880ED6}"/>
          </ac:spMkLst>
        </pc:spChg>
        <pc:spChg chg="mod">
          <ac:chgData name="Dario Kiramarios" userId="411dae1d74c08034" providerId="LiveId" clId="{F39694D2-08A7-481A-A90F-2982B68AEE7E}" dt="2022-10-26T17:14:25.333" v="575" actId="20577"/>
          <ac:spMkLst>
            <pc:docMk/>
            <pc:sldMk cId="1141563049" sldId="283"/>
            <ac:spMk id="7" creationId="{8ADD17EC-2AEE-1A3F-98F5-0FED3C793576}"/>
          </ac:spMkLst>
        </pc:spChg>
        <pc:spChg chg="mod">
          <ac:chgData name="Dario Kiramarios" userId="411dae1d74c08034" providerId="LiveId" clId="{F39694D2-08A7-481A-A90F-2982B68AEE7E}" dt="2022-10-26T17:13:58.751" v="559" actId="164"/>
          <ac:spMkLst>
            <pc:docMk/>
            <pc:sldMk cId="1141563049" sldId="283"/>
            <ac:spMk id="67" creationId="{87127A52-7B88-065D-5AE7-5D0E7878658C}"/>
          </ac:spMkLst>
        </pc:spChg>
        <pc:grpChg chg="mod">
          <ac:chgData name="Dario Kiramarios" userId="411dae1d74c08034" providerId="LiveId" clId="{F39694D2-08A7-481A-A90F-2982B68AEE7E}" dt="2022-10-26T17:14:09.304" v="562" actId="14100"/>
          <ac:grpSpMkLst>
            <pc:docMk/>
            <pc:sldMk cId="1141563049" sldId="283"/>
            <ac:grpSpMk id="5" creationId="{1DF1E56C-7492-2212-7B3C-CC935607DD4C}"/>
          </ac:grpSpMkLst>
        </pc:grpChg>
        <pc:grpChg chg="add del mod">
          <ac:chgData name="Dario Kiramarios" userId="411dae1d74c08034" providerId="LiveId" clId="{F39694D2-08A7-481A-A90F-2982B68AEE7E}" dt="2022-10-26T17:14:45.053" v="583" actId="478"/>
          <ac:grpSpMkLst>
            <pc:docMk/>
            <pc:sldMk cId="1141563049" sldId="283"/>
            <ac:grpSpMk id="13" creationId="{F27C640C-7A33-859D-9841-22B4393BC9E5}"/>
          </ac:grpSpMkLst>
        </pc:grpChg>
        <pc:grpChg chg="add mod">
          <ac:chgData name="Dario Kiramarios" userId="411dae1d74c08034" providerId="LiveId" clId="{F39694D2-08A7-481A-A90F-2982B68AEE7E}" dt="2022-10-26T17:14:01.734" v="560" actId="1076"/>
          <ac:grpSpMkLst>
            <pc:docMk/>
            <pc:sldMk cId="1141563049" sldId="283"/>
            <ac:grpSpMk id="14" creationId="{AAB61422-1EA2-B777-AB9A-E92DEE3F6C55}"/>
          </ac:grpSpMkLst>
        </pc:grpChg>
        <pc:grpChg chg="mod topLvl">
          <ac:chgData name="Dario Kiramarios" userId="411dae1d74c08034" providerId="LiveId" clId="{F39694D2-08A7-481A-A90F-2982B68AEE7E}" dt="2022-10-26T17:14:45.053" v="583" actId="478"/>
          <ac:grpSpMkLst>
            <pc:docMk/>
            <pc:sldMk cId="1141563049" sldId="283"/>
            <ac:grpSpMk id="17" creationId="{AD387170-9BFF-BFF4-53D5-70BB92285BCF}"/>
          </ac:grpSpMkLst>
        </pc:grpChg>
        <pc:grpChg chg="mod">
          <ac:chgData name="Dario Kiramarios" userId="411dae1d74c08034" providerId="LiveId" clId="{F39694D2-08A7-481A-A90F-2982B68AEE7E}" dt="2022-10-26T17:13:58.751" v="559" actId="164"/>
          <ac:grpSpMkLst>
            <pc:docMk/>
            <pc:sldMk cId="1141563049" sldId="283"/>
            <ac:grpSpMk id="66" creationId="{F2E3AAAE-AAE2-D2F2-68A4-7E98E4746552}"/>
          </ac:grpSpMkLst>
        </pc:grpChg>
        <pc:picChg chg="mod ord">
          <ac:chgData name="Dario Kiramarios" userId="411dae1d74c08034" providerId="LiveId" clId="{F39694D2-08A7-481A-A90F-2982B68AEE7E}" dt="2022-10-26T17:14:41.766" v="582" actId="171"/>
          <ac:picMkLst>
            <pc:docMk/>
            <pc:sldMk cId="1141563049" sldId="283"/>
            <ac:picMk id="16" creationId="{1607B3A6-8C2F-DF52-A857-30DFD47C5B64}"/>
          </ac:picMkLst>
        </pc:picChg>
      </pc:sldChg>
      <pc:sldChg chg="new del">
        <pc:chgData name="Dario Kiramarios" userId="411dae1d74c08034" providerId="LiveId" clId="{F39694D2-08A7-481A-A90F-2982B68AEE7E}" dt="2022-10-26T17:27:09.817" v="954" actId="47"/>
        <pc:sldMkLst>
          <pc:docMk/>
          <pc:sldMk cId="743671651" sldId="284"/>
        </pc:sldMkLst>
      </pc:sldChg>
      <pc:sldChg chg="addSp delSp modSp add mod">
        <pc:chgData name="Dario Kiramarios" userId="411dae1d74c08034" providerId="LiveId" clId="{F39694D2-08A7-481A-A90F-2982B68AEE7E}" dt="2022-10-26T17:25:39.760" v="946" actId="115"/>
        <pc:sldMkLst>
          <pc:docMk/>
          <pc:sldMk cId="3215385148" sldId="285"/>
        </pc:sldMkLst>
        <pc:spChg chg="mod">
          <ac:chgData name="Dario Kiramarios" userId="411dae1d74c08034" providerId="LiveId" clId="{F39694D2-08A7-481A-A90F-2982B68AEE7E}" dt="2022-10-26T17:25:39.760" v="946" actId="115"/>
          <ac:spMkLst>
            <pc:docMk/>
            <pc:sldMk cId="3215385148" sldId="285"/>
            <ac:spMk id="4" creationId="{E342400D-72F4-B441-E210-BD24A2B9702B}"/>
          </ac:spMkLst>
        </pc:spChg>
        <pc:spChg chg="mod">
          <ac:chgData name="Dario Kiramarios" userId="411dae1d74c08034" providerId="LiveId" clId="{F39694D2-08A7-481A-A90F-2982B68AEE7E}" dt="2022-10-26T17:25:02.259" v="938" actId="14100"/>
          <ac:spMkLst>
            <pc:docMk/>
            <pc:sldMk cId="3215385148" sldId="285"/>
            <ac:spMk id="5" creationId="{B27592ED-4A2E-C792-787B-0A9DEC1B4ED9}"/>
          </ac:spMkLst>
        </pc:spChg>
        <pc:spChg chg="del">
          <ac:chgData name="Dario Kiramarios" userId="411dae1d74c08034" providerId="LiveId" clId="{F39694D2-08A7-481A-A90F-2982B68AEE7E}" dt="2022-10-26T17:24:47.614" v="930" actId="478"/>
          <ac:spMkLst>
            <pc:docMk/>
            <pc:sldMk cId="3215385148" sldId="285"/>
            <ac:spMk id="40" creationId="{DB934BB4-989F-9CC9-3B7D-7F1EA28960B4}"/>
          </ac:spMkLst>
        </pc:spChg>
        <pc:spChg chg="del mod">
          <ac:chgData name="Dario Kiramarios" userId="411dae1d74c08034" providerId="LiveId" clId="{F39694D2-08A7-481A-A90F-2982B68AEE7E}" dt="2022-10-26T17:24:48.533" v="932" actId="478"/>
          <ac:spMkLst>
            <pc:docMk/>
            <pc:sldMk cId="3215385148" sldId="285"/>
            <ac:spMk id="42" creationId="{7872D215-CC5F-79A5-53F2-637FA2E34E67}"/>
          </ac:spMkLst>
        </pc:spChg>
        <pc:spChg chg="del">
          <ac:chgData name="Dario Kiramarios" userId="411dae1d74c08034" providerId="LiveId" clId="{F39694D2-08A7-481A-A90F-2982B68AEE7E}" dt="2022-10-26T17:24:51.125" v="935" actId="478"/>
          <ac:spMkLst>
            <pc:docMk/>
            <pc:sldMk cId="3215385148" sldId="285"/>
            <ac:spMk id="43" creationId="{2487E001-582B-7166-B25E-FCDE930AE668}"/>
          </ac:spMkLst>
        </pc:spChg>
        <pc:spChg chg="del mod">
          <ac:chgData name="Dario Kiramarios" userId="411dae1d74c08034" providerId="LiveId" clId="{F39694D2-08A7-481A-A90F-2982B68AEE7E}" dt="2022-10-26T17:24:49.989" v="934" actId="478"/>
          <ac:spMkLst>
            <pc:docMk/>
            <pc:sldMk cId="3215385148" sldId="285"/>
            <ac:spMk id="44" creationId="{793692AC-C6F9-25AB-07CE-140A21E0289D}"/>
          </ac:spMkLst>
        </pc:spChg>
        <pc:grpChg chg="add mod">
          <ac:chgData name="Dario Kiramarios" userId="411dae1d74c08034" providerId="LiveId" clId="{F39694D2-08A7-481A-A90F-2982B68AEE7E}" dt="2022-10-26T17:24:58.363" v="937"/>
          <ac:grpSpMkLst>
            <pc:docMk/>
            <pc:sldMk cId="3215385148" sldId="285"/>
            <ac:grpSpMk id="2" creationId="{076998C0-2DCC-F84D-3373-EBA2528B2F53}"/>
          </ac:grpSpMkLst>
        </pc:grpChg>
        <pc:grpChg chg="del">
          <ac:chgData name="Dario Kiramarios" userId="411dae1d74c08034" providerId="LiveId" clId="{F39694D2-08A7-481A-A90F-2982B68AEE7E}" dt="2022-10-26T17:24:58.229" v="936" actId="478"/>
          <ac:grpSpMkLst>
            <pc:docMk/>
            <pc:sldMk cId="3215385148" sldId="285"/>
            <ac:grpSpMk id="25" creationId="{3C22BBF8-D5FD-F10C-2121-5F9AF0742BB6}"/>
          </ac:grpSpMkLst>
        </pc:grpChg>
        <pc:cxnChg chg="mod">
          <ac:chgData name="Dario Kiramarios" userId="411dae1d74c08034" providerId="LiveId" clId="{F39694D2-08A7-481A-A90F-2982B68AEE7E}" dt="2022-10-26T17:24:58.363" v="937"/>
          <ac:cxnSpMkLst>
            <pc:docMk/>
            <pc:sldMk cId="3215385148" sldId="285"/>
            <ac:cxnSpMk id="3" creationId="{06036D49-460A-9B6D-9228-10755C246D88}"/>
          </ac:cxnSpMkLst>
        </pc:cxnChg>
      </pc:sldChg>
      <pc:sldChg chg="addSp delSp modSp add mod ord">
        <pc:chgData name="Dario Kiramarios" userId="411dae1d74c08034" providerId="LiveId" clId="{F39694D2-08A7-481A-A90F-2982B68AEE7E}" dt="2022-10-26T17:27:18.263" v="957" actId="1076"/>
        <pc:sldMkLst>
          <pc:docMk/>
          <pc:sldMk cId="4062891039" sldId="286"/>
        </pc:sldMkLst>
        <pc:spChg chg="mod">
          <ac:chgData name="Dario Kiramarios" userId="411dae1d74c08034" providerId="LiveId" clId="{F39694D2-08A7-481A-A90F-2982B68AEE7E}" dt="2022-10-26T17:25:48.152" v="952" actId="115"/>
          <ac:spMkLst>
            <pc:docMk/>
            <pc:sldMk cId="4062891039" sldId="286"/>
            <ac:spMk id="4" creationId="{8642C8E5-A704-561D-79EF-FCFDF7472FD3}"/>
          </ac:spMkLst>
        </pc:spChg>
        <pc:spChg chg="mod">
          <ac:chgData name="Dario Kiramarios" userId="411dae1d74c08034" providerId="LiveId" clId="{F39694D2-08A7-481A-A90F-2982B68AEE7E}" dt="2022-10-26T17:25:52.723" v="953" actId="14100"/>
          <ac:spMkLst>
            <pc:docMk/>
            <pc:sldMk cId="4062891039" sldId="286"/>
            <ac:spMk id="5" creationId="{B27592ED-4A2E-C792-787B-0A9DEC1B4ED9}"/>
          </ac:spMkLst>
        </pc:spChg>
        <pc:spChg chg="mod">
          <ac:chgData name="Dario Kiramarios" userId="411dae1d74c08034" providerId="LiveId" clId="{F39694D2-08A7-481A-A90F-2982B68AEE7E}" dt="2022-10-26T17:27:13.416" v="955" actId="1076"/>
          <ac:spMkLst>
            <pc:docMk/>
            <pc:sldMk cId="4062891039" sldId="286"/>
            <ac:spMk id="40" creationId="{DB934BB4-989F-9CC9-3B7D-7F1EA28960B4}"/>
          </ac:spMkLst>
        </pc:spChg>
        <pc:spChg chg="mod">
          <ac:chgData name="Dario Kiramarios" userId="411dae1d74c08034" providerId="LiveId" clId="{F39694D2-08A7-481A-A90F-2982B68AEE7E}" dt="2022-10-26T17:27:15.563" v="956" actId="1076"/>
          <ac:spMkLst>
            <pc:docMk/>
            <pc:sldMk cId="4062891039" sldId="286"/>
            <ac:spMk id="42" creationId="{7872D215-CC5F-79A5-53F2-637FA2E34E67}"/>
          </ac:spMkLst>
        </pc:spChg>
        <pc:spChg chg="mod">
          <ac:chgData name="Dario Kiramarios" userId="411dae1d74c08034" providerId="LiveId" clId="{F39694D2-08A7-481A-A90F-2982B68AEE7E}" dt="2022-10-26T17:25:27.362" v="943" actId="1076"/>
          <ac:spMkLst>
            <pc:docMk/>
            <pc:sldMk cId="4062891039" sldId="286"/>
            <ac:spMk id="43" creationId="{2487E001-582B-7166-B25E-FCDE930AE668}"/>
          </ac:spMkLst>
        </pc:spChg>
        <pc:spChg chg="mod">
          <ac:chgData name="Dario Kiramarios" userId="411dae1d74c08034" providerId="LiveId" clId="{F39694D2-08A7-481A-A90F-2982B68AEE7E}" dt="2022-10-26T17:27:18.263" v="957" actId="1076"/>
          <ac:spMkLst>
            <pc:docMk/>
            <pc:sldMk cId="4062891039" sldId="286"/>
            <ac:spMk id="44" creationId="{793692AC-C6F9-25AB-07CE-140A21E0289D}"/>
          </ac:spMkLst>
        </pc:spChg>
        <pc:spChg chg="del">
          <ac:chgData name="Dario Kiramarios" userId="411dae1d74c08034" providerId="LiveId" clId="{F39694D2-08A7-481A-A90F-2982B68AEE7E}" dt="2022-10-26T17:25:15.478" v="940" actId="478"/>
          <ac:spMkLst>
            <pc:docMk/>
            <pc:sldMk cId="4062891039" sldId="286"/>
            <ac:spMk id="45" creationId="{318B26D7-E9E2-D0C1-C062-FF8E8AF51719}"/>
          </ac:spMkLst>
        </pc:spChg>
        <pc:grpChg chg="add mod">
          <ac:chgData name="Dario Kiramarios" userId="411dae1d74c08034" providerId="LiveId" clId="{F39694D2-08A7-481A-A90F-2982B68AEE7E}" dt="2022-10-26T17:25:45.395" v="950"/>
          <ac:grpSpMkLst>
            <pc:docMk/>
            <pc:sldMk cId="4062891039" sldId="286"/>
            <ac:grpSpMk id="2" creationId="{8E8C4799-FE23-347D-9ED5-6BB2936B2E61}"/>
          </ac:grpSpMkLst>
        </pc:grpChg>
        <pc:grpChg chg="del">
          <ac:chgData name="Dario Kiramarios" userId="411dae1d74c08034" providerId="LiveId" clId="{F39694D2-08A7-481A-A90F-2982B68AEE7E}" dt="2022-10-26T17:25:45.269" v="949" actId="478"/>
          <ac:grpSpMkLst>
            <pc:docMk/>
            <pc:sldMk cId="4062891039" sldId="286"/>
            <ac:grpSpMk id="25" creationId="{3C22BBF8-D5FD-F10C-2121-5F9AF0742BB6}"/>
          </ac:grpSpMkLst>
        </pc:grpChg>
        <pc:grpChg chg="del">
          <ac:chgData name="Dario Kiramarios" userId="411dae1d74c08034" providerId="LiveId" clId="{F39694D2-08A7-481A-A90F-2982B68AEE7E}" dt="2022-10-26T17:25:15.478" v="940" actId="478"/>
          <ac:grpSpMkLst>
            <pc:docMk/>
            <pc:sldMk cId="4062891039" sldId="286"/>
            <ac:grpSpMk id="46" creationId="{4EB40883-D384-54DB-7C8D-130954942E5D}"/>
          </ac:grpSpMkLst>
        </pc:grpChg>
        <pc:cxnChg chg="mod">
          <ac:chgData name="Dario Kiramarios" userId="411dae1d74c08034" providerId="LiveId" clId="{F39694D2-08A7-481A-A90F-2982B68AEE7E}" dt="2022-10-26T17:25:45.395" v="950"/>
          <ac:cxnSpMkLst>
            <pc:docMk/>
            <pc:sldMk cId="4062891039" sldId="286"/>
            <ac:cxnSpMk id="3" creationId="{31D89815-A0BF-1FAA-FC0D-CAAA570FD57F}"/>
          </ac:cxnSpMkLst>
        </pc:cxnChg>
      </pc:sldChg>
    </pc:docChg>
  </pc:docChgLst>
</pc:chgInfo>
</file>

<file path=ppt/comments/modernComment_101_49926C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D0C2F9-206B-4F31-B2F7-D88B313D8435}" authorId="{87E012F2-FD5C-9000-8239-FCAF91DF6F9E}" created="2022-10-26T11:42:29.952">
    <pc:sldMkLst xmlns:pc="http://schemas.microsoft.com/office/powerpoint/2013/main/command">
      <pc:docMk/>
      <pc:sldMk cId="1234332730" sldId="257"/>
    </pc:sldMkLst>
    <p188:txBody>
      <a:bodyPr/>
      <a:lstStyle/>
      <a:p>
        <a:r>
          <a:rPr lang="hr-HR"/>
          <a:t>Home, KE</a:t>
        </a:r>
      </a:p>
    </p188:txBody>
  </p188:cm>
</p188:cmLst>
</file>

<file path=ppt/comments/modernComment_105_9D3660F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17AF1E-FE5D-4F2C-8650-89A1C5A9DF53}" authorId="{87E012F2-FD5C-9000-8239-FCAF91DF6F9E}" created="2022-10-26T11:43:53.784">
    <pc:sldMkLst xmlns:pc="http://schemas.microsoft.com/office/powerpoint/2013/main/command">
      <pc:docMk/>
      <pc:sldMk cId="2637586686" sldId="261"/>
    </pc:sldMkLst>
    <p188:txBody>
      <a:bodyPr/>
      <a:lstStyle/>
      <a:p>
        <a:r>
          <a:rPr lang="hr-HR"/>
          <a:t>Register, KE</a:t>
        </a:r>
      </a:p>
    </p188:txBody>
  </p188:cm>
</p188:cmLst>
</file>

<file path=ppt/comments/modernComment_107_4337F1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721CE1-D849-4B0A-8BDC-5C1ADDDA5AD9}" authorId="{87E012F2-FD5C-9000-8239-FCAF91DF6F9E}" created="2022-10-26T11:46:31.913">
    <pc:sldMkLst xmlns:pc="http://schemas.microsoft.com/office/powerpoint/2013/main/command">
      <pc:docMk/>
      <pc:sldMk cId="1127739736" sldId="263"/>
    </pc:sldMkLst>
    <p188:txBody>
      <a:bodyPr/>
      <a:lstStyle/>
      <a:p>
        <a:r>
          <a:rPr lang="hr-HR"/>
          <a:t>Ovo je dio di registrirars svoje dijete, e sad ovo mozemo modificirati da bude dio od Moj profil ili da bude zasebna stranica, KE</a:t>
        </a:r>
      </a:p>
    </p188:txBody>
  </p188:cm>
  <p188:cm id="{D5E34F8E-BA62-4729-8721-43224B1A8C5C}" authorId="{87E012F2-FD5C-9000-8239-FCAF91DF6F9E}" created="2022-10-26T12:26:25.497">
    <pc:sldMkLst xmlns:pc="http://schemas.microsoft.com/office/powerpoint/2013/main/command">
      <pc:docMk/>
      <pc:sldMk cId="1127739736" sldId="263"/>
    </pc:sldMkLst>
    <p188:txBody>
      <a:bodyPr/>
      <a:lstStyle/>
      <a:p>
        <a:r>
          <a:rPr lang="hr-HR"/>
          <a:t>Ovo za odabir kategorije nezz bih li ostavio ovdje ili kao stavio tekst pa ispod teksta tog onda kategorije/potkategorije</a:t>
        </a:r>
      </a:p>
    </p188:txBody>
  </p188:cm>
</p188:cmLst>
</file>

<file path=ppt/comments/modernComment_10A_D6CD63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9072B9-20CE-4908-8783-2B8B29C48510}" authorId="{87E012F2-FD5C-9000-8239-FCAF91DF6F9E}" created="2022-10-26T11:43:59.895">
    <pc:sldMkLst xmlns:pc="http://schemas.microsoft.com/office/powerpoint/2013/main/command">
      <pc:docMk/>
      <pc:sldMk cId="3603784594" sldId="266"/>
    </pc:sldMkLst>
    <p188:txBody>
      <a:bodyPr/>
      <a:lstStyle/>
      <a:p>
        <a:r>
          <a:rPr lang="hr-HR"/>
          <a:t>Register, ME</a:t>
        </a:r>
      </a:p>
    </p188:txBody>
  </p188:cm>
</p188:cmLst>
</file>

<file path=ppt/comments/modernComment_10C_B17943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E05C50-3BA0-46FA-ADF5-40FF56929B3A}" authorId="{87E012F2-FD5C-9000-8239-FCAF91DF6F9E}" created="2022-10-26T11:32:51.520">
    <pc:sldMkLst xmlns:pc="http://schemas.microsoft.com/office/powerpoint/2013/main/command">
      <pc:docMk/>
      <pc:sldMk cId="2977514428" sldId="268"/>
    </pc:sldMkLst>
    <p188:txBody>
      <a:bodyPr/>
      <a:lstStyle/>
      <a:p>
        <a:r>
          <a:rPr lang="hr-HR"/>
          <a:t>Ovo je moj profil dio, komp edition</a:t>
        </a:r>
      </a:p>
    </p188:txBody>
  </p188:cm>
</p188:cmLst>
</file>

<file path=ppt/comments/modernComment_10D_A91891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73E01E-CE6D-4A83-ADD9-8FED4E040D44}" authorId="{87E012F2-FD5C-9000-8239-FCAF91DF6F9E}" created="2022-10-26T11:32:37.176">
    <pc:sldMkLst xmlns:pc="http://schemas.microsoft.com/office/powerpoint/2013/main/command">
      <pc:docMk/>
      <pc:sldMk cId="2836959581" sldId="269"/>
    </pc:sldMkLst>
    <p188:txBody>
      <a:bodyPr/>
      <a:lstStyle/>
      <a:p>
        <a:r>
          <a:rPr lang="hr-HR"/>
          <a:t>Ovo je Moj profil dio, phone edition</a:t>
        </a:r>
      </a:p>
    </p188:txBody>
  </p188:cm>
</p188:cmLst>
</file>

<file path=ppt/comments/modernComment_10F_79965D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1B077C-0A46-4C45-8317-CBB2D86756D3}" authorId="{87E012F2-FD5C-9000-8239-FCAF91DF6F9E}" created="2022-10-26T11:33:45.326">
    <pc:sldMkLst xmlns:pc="http://schemas.microsoft.com/office/powerpoint/2013/main/command">
      <pc:docMk/>
      <pc:sldMk cId="2039897463" sldId="271"/>
    </pc:sldMkLst>
    <p188:txBody>
      <a:bodyPr/>
      <a:lstStyle/>
      <a:p>
        <a:r>
          <a:rPr lang="hr-HR"/>
          <a:t>Login, komp edition (KE)</a:t>
        </a:r>
      </a:p>
    </p188:txBody>
  </p188:cm>
</p188:cmLst>
</file>

<file path=ppt/comments/modernComment_110_4B6265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BEAAFE-CE30-4C78-B79E-1BAF5A3FE2FF}" authorId="{87E012F2-FD5C-9000-8239-FCAF91DF6F9E}" created="2022-10-26T11:33:45.326">
    <pc:sldMkLst xmlns:pc="http://schemas.microsoft.com/office/powerpoint/2013/main/command">
      <pc:docMk/>
      <pc:sldMk cId="2039897463" sldId="271"/>
    </pc:sldMkLst>
    <p188:txBody>
      <a:bodyPr/>
      <a:lstStyle/>
      <a:p>
        <a:r>
          <a:rPr lang="hr-HR"/>
          <a:t>Login, mob edition (ME)</a:t>
        </a:r>
      </a:p>
    </p188:txBody>
  </p188:cm>
</p188:cmLst>
</file>

<file path=ppt/comments/modernComment_111_B74E1A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17C2DC-7311-4E3A-9740-062D4FB7F328}" authorId="{87E012F2-FD5C-9000-8239-FCAF91DF6F9E}" created="2022-10-26T11:42:37.273">
    <pc:sldMkLst xmlns:pc="http://schemas.microsoft.com/office/powerpoint/2013/main/command">
      <pc:docMk/>
      <pc:sldMk cId="3075349130" sldId="273"/>
    </pc:sldMkLst>
    <p188:txBody>
      <a:bodyPr/>
      <a:lstStyle/>
      <a:p>
        <a:r>
          <a:rPr lang="hr-HR"/>
          <a:t>Home, ME</a:t>
        </a:r>
      </a:p>
    </p188:txBody>
  </p188:cm>
</p188:cmLst>
</file>

<file path=ppt/comments/modernComment_112_C7F2EE9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EEB8D2-9C56-4718-A931-10D7BF1EC9D8}" authorId="{87E012F2-FD5C-9000-8239-FCAF91DF6F9E}" created="2022-10-26T11:55:58.449">
    <pc:sldMkLst xmlns:pc="http://schemas.microsoft.com/office/powerpoint/2013/main/command">
      <pc:docMk/>
      <pc:sldMk cId="3354586777" sldId="274"/>
    </pc:sldMkLst>
    <p188:txBody>
      <a:bodyPr/>
      <a:lstStyle/>
      <a:p>
        <a:r>
          <a:rPr lang="hr-HR"/>
          <a:t>Aktivne donacije v2, KE</a:t>
        </a:r>
      </a:p>
    </p188:txBody>
  </p188:cm>
  <p188:cm id="{96C0229E-BBDD-47F5-AD94-36089AB8778F}" authorId="{87E012F2-FD5C-9000-8239-FCAF91DF6F9E}" created="2022-10-26T17:18:59.113">
    <pc:sldMkLst xmlns:pc="http://schemas.microsoft.com/office/powerpoint/2013/main/command">
      <pc:docMk/>
      <pc:sldMk cId="3354586777" sldId="274"/>
    </pc:sldMkLst>
    <p188:txBody>
      <a:bodyPr/>
      <a:lstStyle/>
      <a:p>
        <a:r>
          <a:rPr lang="hr-HR"/>
          <a:t>Ovo skroz desno za Preporuceno je kao toggle bar</a:t>
        </a:r>
      </a:p>
    </p188:txBody>
  </p188:cm>
</p188:cmLst>
</file>

<file path=ppt/comments/modernComment_113_3FDA4D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D4FE5A-2D70-4780-9267-7A853CCD9E9C}" authorId="{87E012F2-FD5C-9000-8239-FCAF91DF6F9E}" created="2022-10-26T11:55:58.449">
    <pc:sldMkLst xmlns:pc="http://schemas.microsoft.com/office/powerpoint/2013/main/command">
      <pc:docMk/>
      <pc:sldMk cId="3354586777" sldId="274"/>
    </pc:sldMkLst>
    <p188:txBody>
      <a:bodyPr/>
      <a:lstStyle/>
      <a:p>
        <a:r>
          <a:rPr lang="hr-HR"/>
          <a:t>Aktivne donacije v2, ME</a:t>
        </a:r>
      </a:p>
    </p188:txBody>
  </p188:cm>
</p188:cmLst>
</file>

<file path=ppt/comments/modernComment_116_6F809F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621570-F6D4-4795-8C19-02CF8B18F119}" authorId="{87E012F2-FD5C-9000-8239-FCAF91DF6F9E}" created="2022-10-26T12:17:00.018">
    <pc:sldMkLst xmlns:pc="http://schemas.microsoft.com/office/powerpoint/2013/main/command">
      <pc:docMk/>
      <pc:sldMk cId="1870700437" sldId="278"/>
    </pc:sldMkLst>
    <p188:txBody>
      <a:bodyPr/>
      <a:lstStyle/>
      <a:p>
        <a:r>
          <a:rPr lang="hr-HR"/>
          <a:t>Aktivni oglas, KE</a:t>
        </a:r>
      </a:p>
    </p188:txBody>
  </p188:cm>
</p188:cmLst>
</file>

<file path=ppt/comments/modernComment_117_109930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E1DC3C-849C-45DF-A26C-0A9C808BD879}" authorId="{87E012F2-FD5C-9000-8239-FCAF91DF6F9E}" created="2022-10-26T12:17:00.018">
    <pc:sldMkLst xmlns:pc="http://schemas.microsoft.com/office/powerpoint/2013/main/command">
      <pc:docMk/>
      <pc:sldMk cId="1870700437" sldId="278"/>
    </pc:sldMkLst>
    <p188:txBody>
      <a:bodyPr/>
      <a:lstStyle/>
      <a:p>
        <a:r>
          <a:rPr lang="hr-HR"/>
          <a:t>Aktivni oglas pt1, ME</a:t>
        </a:r>
      </a:p>
    </p188:txBody>
  </p188:cm>
</p188:cmLst>
</file>

<file path=ppt/comments/modernComment_118_5362599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F5B0DC-EBF6-4AD5-9B19-B9035A02A986}" authorId="{87E012F2-FD5C-9000-8239-FCAF91DF6F9E}" created="2022-10-26T12:17:00.018">
    <pc:sldMkLst xmlns:pc="http://schemas.microsoft.com/office/powerpoint/2013/main/command">
      <pc:docMk/>
      <pc:sldMk cId="1870700437" sldId="278"/>
    </pc:sldMkLst>
    <p188:txBody>
      <a:bodyPr/>
      <a:lstStyle/>
      <a:p>
        <a:r>
          <a:rPr lang="hr-HR"/>
          <a:t>Aktivni oglas pt2, ME</a:t>
        </a:r>
      </a:p>
    </p188:txBody>
  </p188:cm>
</p188:cmLst>
</file>

<file path=ppt/comments/modernComment_11B_440ADE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7D11AD-3D30-4BE0-BECD-2732F116F123}" authorId="{87E012F2-FD5C-9000-8239-FCAF91DF6F9E}" created="2022-10-26T11:46:31.913">
    <pc:sldMkLst xmlns:pc="http://schemas.microsoft.com/office/powerpoint/2013/main/command">
      <pc:docMk/>
      <pc:sldMk cId="1127739736" sldId="263"/>
    </pc:sldMkLst>
    <p188:txBody>
      <a:bodyPr/>
      <a:lstStyle/>
      <a:p>
        <a:r>
          <a:rPr lang="hr-HR"/>
          <a:t>Ovo je dio di registrirars svoje dijete, e sad ovo mozemo modificirati da bude dio od Moj profil ili da bude zasebna stranica, KE</a:t>
        </a:r>
      </a:p>
    </p188:txBody>
  </p188:cm>
  <p188:cm id="{A03F7467-0571-4762-8A20-2BCFC3A389FE}" authorId="{87E012F2-FD5C-9000-8239-FCAF91DF6F9E}" created="2022-10-26T12:26:25.497">
    <pc:sldMkLst xmlns:pc="http://schemas.microsoft.com/office/powerpoint/2013/main/command">
      <pc:docMk/>
      <pc:sldMk cId="1127739736" sldId="263"/>
    </pc:sldMkLst>
    <p188:txBody>
      <a:bodyPr/>
      <a:lstStyle/>
      <a:p>
        <a:r>
          <a:rPr lang="hr-HR"/>
          <a:t>Ovo za odabir kategorije nezz bih li ostavio ovdje ili kao stavio tekst pa ispod teksta tog onda kategorije/potkategorije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01CD03-7584-030E-E6A1-C94DD68C5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Djeca za djecu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504AF-EA79-6EC9-B824-93784B9469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6789-5ABD-4DA4-A052-6C220694544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C63C4-CC4D-4B96-D5E2-E3742B43DC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105D8-C83D-D3E7-7548-090FA672FE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96A5F-88FF-4F53-B864-0E2211E15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8226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Djeca za djecu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803D8-82FA-4D2B-8D1C-A1D84A34CD69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982D-0F19-40E0-AB0F-DCD1EAC80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118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2EBF-3BAE-40A9-3F01-83C82B226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144B8-FBC5-BDCD-780E-F5D10831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AE43-2EF5-A1E7-04BD-4931170F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8441-5956-46E9-A2D6-8DD26ECF2D69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81BD-0364-8712-C7D5-E1A554BC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F7E1-522B-51D9-6C7D-555DD4B4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520E-72EF-C878-5A94-437C6DAF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96B37-1640-5D9A-3354-DF46F33E7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8CE1-1142-8698-442D-FEBB2B6B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9532-C121-4621-B5D5-A106DC8929D6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11E4-6D0A-1696-3D89-65B1F2DD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93D9-2E0B-3071-FFA6-1F4DDD2E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2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18632-8835-16CE-D4A0-75D35D62C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9FFD7-D168-BBEC-9FB6-04EA9241C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ECF8-A7CE-A273-55E1-B28F84C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A58A-2302-4120-9F2F-9753E4CF2AFA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625B-BDB2-9521-C374-41C013EC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4E16-85E2-0FED-94E4-B792BFC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85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48C-5672-986E-CBAF-493A5760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2F8B-4D2B-5F4D-F6D6-AA9759B5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9F57-A2F8-AE98-427F-42FF033D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C4B9-908F-41F8-BAB7-E48ABDCEF225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9AC7-84D1-E61C-5663-8AF0B97D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2134-706C-66FF-6908-5DE7474F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39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C855-7946-C910-DBB1-6673C5AF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1865-6627-026B-815E-2A47D490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5956-1A0E-1AE0-F6D7-DE6E47B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C434-B86E-4D42-9102-1004EB99C480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B7E2-CADB-FEBB-B800-F2E3D1BE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3EE5-A106-36F1-1DD4-C7E9FA23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1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80DD-F27E-E645-9622-53CB360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9CF8-7753-7840-85FC-755304541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A07C8-76F7-A2BC-C7A1-52AF0E9A7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3B729-F499-1B95-B9C8-1DF27133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BBDC-D47D-4408-B02F-2E91379888F2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98E39-F979-8D09-3225-19215EA9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D055-AB7F-88FF-CB89-D394B282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4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4047-06D1-2FC7-5E02-5A6018B9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29A86-02DF-3A0B-B8B7-EC10C9D8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5505A-714C-09E9-2A71-80C9DAC7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D6E71-18F4-D671-93ED-A8EC8015C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98C04-FA6B-18E8-B087-9AF9395A8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CA0D9-D8FC-A2AA-CB00-6D4A302B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63C-5ABB-4E4F-AE01-FD9CA042858E}" type="datetime1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36FE1-DB5A-938D-01A5-41369822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2C472-7DBA-1619-AC95-9431FCB2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43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2060-6A46-6244-EEF2-3761A9C3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8832E-24C8-AC9B-E4D8-7407982F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B2B-C25E-4760-B7ED-3DFC9CDF4DDB}" type="datetime1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654DE-6EED-2F5E-8EFE-F80E5938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82EB-DEBC-7276-9560-1AA4D3E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2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2221D-D5B4-A04B-A110-512FBFDD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48E8-040B-42B2-9D79-A4BD71D9EE42}" type="datetime1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5A1FE-F2DA-7656-05A5-53E5036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F34C3-4BA9-171F-8249-C2386862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395A-6BB4-24D5-5AD9-6E6FDE9C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3A78-8CAA-5828-1643-F58C0620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B5356-50B7-90C9-4D82-EB4B1DB1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3A25-D746-2EE2-277E-ECDB3E5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64F4-7159-4964-A19B-F962E12D4693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D7A3-FB9E-8B88-DB74-766AD088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76A84-3C83-5A9F-6368-84C1F3C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8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7CB3-B182-75C8-8196-0DDDCB66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F82F5-12D0-9EE8-B57F-812BF126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9794-E865-F738-7605-BC81E2B5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34148-A29D-3AE4-A9B7-F02F7ECB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65EC-6EB1-429F-826E-99AE9BA5D58A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6C2AC-9670-9310-11F7-7A0EC459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8F10D-FADA-9967-1BD1-43190129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7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F0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81BEA-4AD1-FBC8-A4F4-A02521BF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5C3FD-9CFA-4EB1-5FC4-15947FBD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93DC-6793-E994-6B5E-9FE9CCD0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DA00-AE62-41E8-AF7B-F55DD2C2297A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7D24-7E84-B0EE-7FAF-B417B1DF1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B147-1566-9B52-D2F4-B2BADB4B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26B3-3446-4CB9-B383-C5349B732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6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49926C3A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1B_440ADEA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2_C7F2EE9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3_3FDA4DFF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6_6F809F9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7_1099305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5362599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1_B74E1A8A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F_79965D7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microsoft.com/office/2018/10/relationships/comments" Target="../comments/modernComment_110_4B62654C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microsoft.com/office/2018/10/relationships/comments" Target="../comments/modernComment_105_9D3660FE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microsoft.com/office/2018/10/relationships/comments" Target="../comments/modernComment_10A_D6CD63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microsoft.com/office/2018/10/relationships/comments" Target="../comments/modernComment_10C_B17943BC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microsoft.com/office/2018/10/relationships/comments" Target="../comments/modernComment_10D_A918915D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7_4337F15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01FBE6-034E-9967-9DE0-BE5967DC04CB}"/>
              </a:ext>
            </a:extLst>
          </p:cNvPr>
          <p:cNvSpPr txBox="1"/>
          <p:nvPr/>
        </p:nvSpPr>
        <p:spPr>
          <a:xfrm>
            <a:off x="625641" y="2362836"/>
            <a:ext cx="5973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Verdana Pro" panose="020B0604030504040204" pitchFamily="34" charset="0"/>
              </a:rPr>
              <a:t>Najbolje</a:t>
            </a:r>
            <a:r>
              <a:rPr lang="en-GB" sz="2800" b="1" dirty="0">
                <a:latin typeface="Verdana Pro" panose="020B0604030504040204" pitchFamily="34" charset="0"/>
              </a:rPr>
              <a:t> </a:t>
            </a:r>
            <a:r>
              <a:rPr lang="en-GB" sz="2800" b="1" dirty="0" err="1">
                <a:latin typeface="Verdana Pro" panose="020B0604030504040204" pitchFamily="34" charset="0"/>
              </a:rPr>
              <a:t>mjesto</a:t>
            </a:r>
            <a:r>
              <a:rPr lang="en-GB" sz="2800" b="1" dirty="0">
                <a:latin typeface="Verdana Pro" panose="020B0604030504040204" pitchFamily="34" charset="0"/>
              </a:rPr>
              <a:t> za </a:t>
            </a:r>
            <a:r>
              <a:rPr lang="en-GB" sz="2800" b="1" dirty="0" err="1">
                <a:latin typeface="Verdana Pro" panose="020B0604030504040204" pitchFamily="34" charset="0"/>
              </a:rPr>
              <a:t>donaciju</a:t>
            </a:r>
            <a:r>
              <a:rPr lang="en-GB" sz="2800" b="1" dirty="0">
                <a:latin typeface="Verdana Pro" panose="020B0604030504040204" pitchFamily="34" charset="0"/>
              </a:rPr>
              <a:t> za </a:t>
            </a:r>
            <a:r>
              <a:rPr lang="en-GB" sz="2800" b="1" dirty="0" err="1">
                <a:latin typeface="Verdana Pro" panose="020B0604030504040204" pitchFamily="34" charset="0"/>
              </a:rPr>
              <a:t>Vaše</a:t>
            </a:r>
            <a:r>
              <a:rPr lang="en-GB" sz="2800" b="1" dirty="0">
                <a:latin typeface="Verdana Pro" panose="020B0604030504040204" pitchFamily="34" charset="0"/>
              </a:rPr>
              <a:t> </a:t>
            </a:r>
            <a:r>
              <a:rPr lang="en-GB" sz="2800" b="1" dirty="0" err="1">
                <a:latin typeface="Verdana Pro" panose="020B0604030504040204" pitchFamily="34" charset="0"/>
              </a:rPr>
              <a:t>dijete</a:t>
            </a:r>
            <a:endParaRPr lang="en-GB" sz="2800" b="1" dirty="0">
              <a:latin typeface="Verdana Pro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E2588-093C-3A47-20A5-0F2321540567}"/>
              </a:ext>
            </a:extLst>
          </p:cNvPr>
          <p:cNvSpPr txBox="1"/>
          <p:nvPr/>
        </p:nvSpPr>
        <p:spPr>
          <a:xfrm>
            <a:off x="625641" y="3644976"/>
            <a:ext cx="420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Doniraj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danas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i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ti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djeca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za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djecu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59D8FA-232B-CE5B-2BCF-6DDFDA090519}"/>
              </a:ext>
            </a:extLst>
          </p:cNvPr>
          <p:cNvSpPr/>
          <p:nvPr/>
        </p:nvSpPr>
        <p:spPr>
          <a:xfrm>
            <a:off x="786061" y="4373120"/>
            <a:ext cx="1347539" cy="577515"/>
          </a:xfrm>
          <a:prstGeom prst="roundRect">
            <a:avLst>
              <a:gd name="adj" fmla="val 50000"/>
            </a:avLst>
          </a:prstGeom>
          <a:solidFill>
            <a:srgbClr val="E55D1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Prijava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EDB9EA-4821-7517-C8B8-1542AB7A43EF}"/>
              </a:ext>
            </a:extLst>
          </p:cNvPr>
          <p:cNvSpPr/>
          <p:nvPr/>
        </p:nvSpPr>
        <p:spPr>
          <a:xfrm>
            <a:off x="2350167" y="4373119"/>
            <a:ext cx="1445978" cy="577515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Registracija</a:t>
            </a:r>
            <a:endParaRPr lang="en-GB" b="1" dirty="0"/>
          </a:p>
        </p:txBody>
      </p:sp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A6FC2C-7AD6-2FB4-9571-3A4706EEB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1306660"/>
            <a:ext cx="6320590" cy="44243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8A458E-BB63-A75F-696D-8358F4025C30}"/>
              </a:ext>
            </a:extLst>
          </p:cNvPr>
          <p:cNvSpPr/>
          <p:nvPr/>
        </p:nvSpPr>
        <p:spPr>
          <a:xfrm>
            <a:off x="0" y="6331789"/>
            <a:ext cx="12192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43327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oy&#10;&#10;Description automatically generated">
            <a:extLst>
              <a:ext uri="{FF2B5EF4-FFF2-40B4-BE49-F238E27FC236}">
                <a16:creationId xmlns:a16="http://schemas.microsoft.com/office/drawing/2014/main" id="{1607B3A6-8C2F-DF52-A857-30DFD47C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813" y1="27411" x2="33813" y2="27411"/>
                        <a14:foregroundMark x1="13313" y1="76250" x2="13313" y2="76250"/>
                        <a14:foregroundMark x1="14750" y1="73125" x2="14750" y2="73125"/>
                        <a14:foregroundMark x1="24938" y1="82946" x2="24938" y2="82946"/>
                        <a14:foregroundMark x1="50313" y1="18393" x2="50313" y2="18393"/>
                        <a14:foregroundMark x1="42500" y1="23214" x2="42500" y2="23214"/>
                        <a14:foregroundMark x1="58125" y1="27589" x2="58125" y2="27589"/>
                        <a14:foregroundMark x1="58250" y1="25714" x2="57625" y2="28125"/>
                        <a14:foregroundMark x1="57188" y1="29464" x2="57750" y2="28393"/>
                        <a14:foregroundMark x1="58688" y1="27589" x2="58688" y2="27589"/>
                        <a14:foregroundMark x1="58688" y1="26071" x2="58688" y2="26071"/>
                        <a14:foregroundMark x1="58688" y1="25625" x2="58688" y2="25625"/>
                        <a14:foregroundMark x1="59250" y1="25625" x2="59250" y2="25625"/>
                        <a14:foregroundMark x1="59750" y1="25089" x2="59750" y2="25089"/>
                        <a14:foregroundMark x1="58562" y1="25268" x2="58562" y2="25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" y="1068705"/>
            <a:ext cx="6326350" cy="51097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EB492B-567B-BE18-2901-BC144B3ACCC3}"/>
              </a:ext>
            </a:extLst>
          </p:cNvPr>
          <p:cNvSpPr/>
          <p:nvPr/>
        </p:nvSpPr>
        <p:spPr>
          <a:xfrm>
            <a:off x="0" y="6331789"/>
            <a:ext cx="603671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387170-9BFF-BFF4-53D5-70BB92285BCF}"/>
              </a:ext>
            </a:extLst>
          </p:cNvPr>
          <p:cNvGrpSpPr/>
          <p:nvPr/>
        </p:nvGrpSpPr>
        <p:grpSpPr>
          <a:xfrm>
            <a:off x="611361" y="888628"/>
            <a:ext cx="4743873" cy="2559932"/>
            <a:chOff x="6776045" y="423710"/>
            <a:chExt cx="4743873" cy="2559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E5D9B-67D0-0BDA-17EC-29A07048EEFB}"/>
                </a:ext>
              </a:extLst>
            </p:cNvPr>
            <p:cNvSpPr txBox="1"/>
            <p:nvPr/>
          </p:nvSpPr>
          <p:spPr>
            <a:xfrm>
              <a:off x="6814434" y="423710"/>
              <a:ext cx="47054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latin typeface="Verdana Pro" panose="020B0604030504040204" pitchFamily="34" charset="0"/>
                </a:rPr>
                <a:t>Bok Ime!</a:t>
              </a:r>
            </a:p>
            <a:p>
              <a:r>
                <a:rPr lang="en-GB" sz="2400" b="1" dirty="0" err="1">
                  <a:latin typeface="Verdana Pro" panose="020B0604030504040204" pitchFamily="34" charset="0"/>
                </a:rPr>
                <a:t>Prvo</a:t>
              </a:r>
              <a:r>
                <a:rPr lang="en-GB" sz="2400" b="1" dirty="0">
                  <a:latin typeface="Verdana Pro" panose="020B0604030504040204" pitchFamily="34" charset="0"/>
                </a:rPr>
                <a:t> </a:t>
              </a:r>
              <a:r>
                <a:rPr lang="en-GB" sz="2400" b="1" dirty="0" err="1">
                  <a:latin typeface="Verdana Pro" panose="020B0604030504040204" pitchFamily="34" charset="0"/>
                </a:rPr>
                <a:t>nam</a:t>
              </a:r>
              <a:r>
                <a:rPr lang="en-GB" sz="2400" b="1" dirty="0">
                  <a:latin typeface="Verdana Pro" panose="020B0604030504040204" pitchFamily="34" charset="0"/>
                </a:rPr>
                <a:t> </a:t>
              </a:r>
              <a:r>
                <a:rPr lang="en-GB" sz="2400" b="1" dirty="0" err="1">
                  <a:latin typeface="Verdana Pro" panose="020B0604030504040204" pitchFamily="34" charset="0"/>
                </a:rPr>
                <a:t>reci</a:t>
              </a:r>
              <a:r>
                <a:rPr lang="en-GB" sz="2400" b="1" dirty="0">
                  <a:latin typeface="Verdana Pro" panose="020B0604030504040204" pitchFamily="34" charset="0"/>
                </a:rPr>
                <a:t> </a:t>
              </a:r>
              <a:r>
                <a:rPr lang="en-GB" sz="2400" b="1" dirty="0" err="1">
                  <a:latin typeface="Verdana Pro" panose="020B0604030504040204" pitchFamily="34" charset="0"/>
                </a:rPr>
                <a:t>nešto</a:t>
              </a:r>
              <a:r>
                <a:rPr lang="en-GB" sz="2400" b="1" dirty="0">
                  <a:latin typeface="Verdana Pro" panose="020B0604030504040204" pitchFamily="34" charset="0"/>
                </a:rPr>
                <a:t> o </a:t>
              </a:r>
              <a:r>
                <a:rPr lang="en-GB" sz="2400" b="1" dirty="0" err="1">
                  <a:latin typeface="Verdana Pro" panose="020B0604030504040204" pitchFamily="34" charset="0"/>
                </a:rPr>
                <a:t>svome</a:t>
              </a:r>
              <a:r>
                <a:rPr lang="en-GB" sz="2400" b="1" dirty="0">
                  <a:latin typeface="Verdana Pro" panose="020B0604030504040204" pitchFamily="34" charset="0"/>
                </a:rPr>
                <a:t> </a:t>
              </a:r>
              <a:r>
                <a:rPr lang="en-GB" sz="2400" b="1" dirty="0" err="1">
                  <a:latin typeface="Verdana Pro" panose="020B0604030504040204" pitchFamily="34" charset="0"/>
                </a:rPr>
                <a:t>klincu</a:t>
              </a:r>
              <a:r>
                <a:rPr lang="en-GB" sz="2400" b="1" dirty="0">
                  <a:latin typeface="Verdana Pro" panose="020B0604030504040204" pitchFamily="34" charset="0"/>
                </a:rPr>
                <a:t>/</a:t>
              </a:r>
              <a:r>
                <a:rPr lang="en-GB" sz="2400" b="1" dirty="0" err="1">
                  <a:latin typeface="Verdana Pro" panose="020B0604030504040204" pitchFamily="34" charset="0"/>
                </a:rPr>
                <a:t>klincezi</a:t>
              </a:r>
              <a:r>
                <a:rPr lang="en-GB" sz="2400" b="1" dirty="0">
                  <a:latin typeface="Verdana Pro" panose="020B0604030504040204" pitchFamily="34" charset="0"/>
                </a:rPr>
                <a:t>…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0E43B7-5F61-7053-0DE7-851FEA3178C8}"/>
                </a:ext>
              </a:extLst>
            </p:cNvPr>
            <p:cNvSpPr/>
            <p:nvPr/>
          </p:nvSpPr>
          <p:spPr>
            <a:xfrm>
              <a:off x="6776045" y="1777935"/>
              <a:ext cx="2080072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</a:rPr>
                <a:t>Ime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EA8485-DCD1-274F-86F4-CD44FCCE66FF}"/>
                </a:ext>
              </a:extLst>
            </p:cNvPr>
            <p:cNvSpPr/>
            <p:nvPr/>
          </p:nvSpPr>
          <p:spPr>
            <a:xfrm>
              <a:off x="9290970" y="1778200"/>
              <a:ext cx="2186901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2">
                      <a:lumMod val="50000"/>
                    </a:schemeClr>
                  </a:solidFill>
                </a:rPr>
                <a:t>Prezime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02E9132-50A5-317B-BACE-50A033AC3B73}"/>
                </a:ext>
              </a:extLst>
            </p:cNvPr>
            <p:cNvSpPr/>
            <p:nvPr/>
          </p:nvSpPr>
          <p:spPr>
            <a:xfrm>
              <a:off x="6776045" y="2439878"/>
              <a:ext cx="933867" cy="5232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0307D0-266C-092D-454F-41C1A34FB287}"/>
                </a:ext>
              </a:extLst>
            </p:cNvPr>
            <p:cNvSpPr/>
            <p:nvPr/>
          </p:nvSpPr>
          <p:spPr>
            <a:xfrm>
              <a:off x="7922250" y="2460421"/>
              <a:ext cx="933868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</a:rPr>
                <a:t>F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377B866-B643-949A-D1F8-FC731806981C}"/>
                </a:ext>
              </a:extLst>
            </p:cNvPr>
            <p:cNvSpPr/>
            <p:nvPr/>
          </p:nvSpPr>
          <p:spPr>
            <a:xfrm>
              <a:off x="9333015" y="2458722"/>
              <a:ext cx="2186903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dirty="0">
                  <a:solidFill>
                    <a:schemeClr val="bg2">
                      <a:lumMod val="50000"/>
                    </a:schemeClr>
                  </a:solidFill>
                </a:rPr>
                <a:t>(Planirani) </a:t>
              </a: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</a:rPr>
                <a:t>Datum </a:t>
              </a:r>
              <a:r>
                <a:rPr lang="en-GB" sz="1400" dirty="0" err="1">
                  <a:solidFill>
                    <a:schemeClr val="bg2">
                      <a:lumMod val="50000"/>
                    </a:schemeClr>
                  </a:solidFill>
                </a:rPr>
                <a:t>rođenja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F1E56C-7492-2212-7B3C-CC935607DD4C}"/>
              </a:ext>
            </a:extLst>
          </p:cNvPr>
          <p:cNvGrpSpPr/>
          <p:nvPr/>
        </p:nvGrpSpPr>
        <p:grpSpPr>
          <a:xfrm>
            <a:off x="282972" y="229393"/>
            <a:ext cx="6048817" cy="566002"/>
            <a:chOff x="320040" y="444651"/>
            <a:chExt cx="11567160" cy="5660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D8CB39-5BF6-BBAF-2155-145FEB9BE21E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D17EC-2AEE-1A3F-98F5-0FED3C793576}"/>
                </a:ext>
              </a:extLst>
            </p:cNvPr>
            <p:cNvSpPr txBox="1"/>
            <p:nvPr/>
          </p:nvSpPr>
          <p:spPr>
            <a:xfrm>
              <a:off x="443588" y="444651"/>
              <a:ext cx="11206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		Doniraj		</a:t>
              </a:r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61422-1EA2-B777-AB9A-E92DEE3F6C55}"/>
              </a:ext>
            </a:extLst>
          </p:cNvPr>
          <p:cNvGrpSpPr/>
          <p:nvPr/>
        </p:nvGrpSpPr>
        <p:grpSpPr>
          <a:xfrm>
            <a:off x="493196" y="3651289"/>
            <a:ext cx="5018591" cy="2594732"/>
            <a:chOff x="6762594" y="3582537"/>
            <a:chExt cx="5018591" cy="259473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2E3AAAE-AAE2-D2F2-68A4-7E98E4746552}"/>
                </a:ext>
              </a:extLst>
            </p:cNvPr>
            <p:cNvGrpSpPr/>
            <p:nvPr/>
          </p:nvGrpSpPr>
          <p:grpSpPr>
            <a:xfrm>
              <a:off x="8968849" y="3582537"/>
              <a:ext cx="2812336" cy="2594732"/>
              <a:chOff x="1872676" y="1816437"/>
              <a:chExt cx="3151549" cy="290769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CCF745E-F098-E74C-4AE3-9F4EB76F9EFB}"/>
                  </a:ext>
                </a:extLst>
              </p:cNvPr>
              <p:cNvGrpSpPr/>
              <p:nvPr/>
            </p:nvGrpSpPr>
            <p:grpSpPr>
              <a:xfrm>
                <a:off x="1872678" y="1816437"/>
                <a:ext cx="3151547" cy="966735"/>
                <a:chOff x="6424657" y="1793214"/>
                <a:chExt cx="4235650" cy="1426825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C02A393F-C6CA-F6FB-05A4-EC3659517324}"/>
                    </a:ext>
                  </a:extLst>
                </p:cNvPr>
                <p:cNvSpPr/>
                <p:nvPr/>
              </p:nvSpPr>
              <p:spPr>
                <a:xfrm>
                  <a:off x="6746033" y="2261753"/>
                  <a:ext cx="3592902" cy="342830"/>
                </a:xfrm>
                <a:prstGeom prst="roundRect">
                  <a:avLst>
                    <a:gd name="adj" fmla="val 946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Podkategorija1</a:t>
                  </a: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352B8FD-5413-31CC-34E6-FCC1B7ADF980}"/>
                    </a:ext>
                  </a:extLst>
                </p:cNvPr>
                <p:cNvSpPr/>
                <p:nvPr/>
              </p:nvSpPr>
              <p:spPr>
                <a:xfrm>
                  <a:off x="6424657" y="1793214"/>
                  <a:ext cx="4235650" cy="455286"/>
                </a:xfrm>
                <a:prstGeom prst="roundRect">
                  <a:avLst>
                    <a:gd name="adj" fmla="val 2820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 err="1"/>
                    <a:t>Kategorija</a:t>
                  </a:r>
                  <a:r>
                    <a:rPr lang="en-GB" sz="1600" b="1" dirty="0"/>
                    <a:t> 1</a:t>
                  </a: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54FF78B3-0B3E-13AC-63D1-292A2F2CCBC1}"/>
                    </a:ext>
                  </a:extLst>
                </p:cNvPr>
                <p:cNvSpPr/>
                <p:nvPr/>
              </p:nvSpPr>
              <p:spPr>
                <a:xfrm>
                  <a:off x="6746032" y="2574391"/>
                  <a:ext cx="3592903" cy="342830"/>
                </a:xfrm>
                <a:prstGeom prst="roundRect">
                  <a:avLst>
                    <a:gd name="adj" fmla="val 946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Podkategorija2</a:t>
                  </a:r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4500449F-C2F2-7560-F8C5-D4BA1D41958C}"/>
                    </a:ext>
                  </a:extLst>
                </p:cNvPr>
                <p:cNvSpPr/>
                <p:nvPr/>
              </p:nvSpPr>
              <p:spPr>
                <a:xfrm>
                  <a:off x="6746031" y="2877209"/>
                  <a:ext cx="3592903" cy="342830"/>
                </a:xfrm>
                <a:prstGeom prst="roundRect">
                  <a:avLst>
                    <a:gd name="adj" fmla="val 946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Podkategorija3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71C39B2-5E82-2059-DBA4-DEB8D71A1137}"/>
                  </a:ext>
                </a:extLst>
              </p:cNvPr>
              <p:cNvGrpSpPr/>
              <p:nvPr/>
            </p:nvGrpSpPr>
            <p:grpSpPr>
              <a:xfrm>
                <a:off x="1872676" y="2785200"/>
                <a:ext cx="3151547" cy="966733"/>
                <a:chOff x="6424659" y="1793216"/>
                <a:chExt cx="4235651" cy="1426823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497E7F87-FDD4-4671-0CCD-DEFEE84A33B6}"/>
                    </a:ext>
                  </a:extLst>
                </p:cNvPr>
                <p:cNvSpPr/>
                <p:nvPr/>
              </p:nvSpPr>
              <p:spPr>
                <a:xfrm>
                  <a:off x="6746033" y="2261753"/>
                  <a:ext cx="3592902" cy="342830"/>
                </a:xfrm>
                <a:prstGeom prst="roundRect">
                  <a:avLst>
                    <a:gd name="adj" fmla="val 946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Podkategorija1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EAA5621-F870-F27F-4DE6-1CDBC1BBD696}"/>
                    </a:ext>
                  </a:extLst>
                </p:cNvPr>
                <p:cNvSpPr/>
                <p:nvPr/>
              </p:nvSpPr>
              <p:spPr>
                <a:xfrm>
                  <a:off x="6424659" y="1793216"/>
                  <a:ext cx="4235651" cy="455286"/>
                </a:xfrm>
                <a:prstGeom prst="roundRect">
                  <a:avLst>
                    <a:gd name="adj" fmla="val 2820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 err="1"/>
                    <a:t>Kategorija</a:t>
                  </a:r>
                  <a:r>
                    <a:rPr lang="en-GB" sz="1600" b="1" dirty="0"/>
                    <a:t> 2</a:t>
                  </a: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FE6A5B90-316A-FFC6-B72F-870DD11481A9}"/>
                    </a:ext>
                  </a:extLst>
                </p:cNvPr>
                <p:cNvSpPr/>
                <p:nvPr/>
              </p:nvSpPr>
              <p:spPr>
                <a:xfrm>
                  <a:off x="6746032" y="2574391"/>
                  <a:ext cx="3592903" cy="342830"/>
                </a:xfrm>
                <a:prstGeom prst="roundRect">
                  <a:avLst>
                    <a:gd name="adj" fmla="val 946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Podkategorija2</a:t>
                  </a: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557E8F05-108F-7012-9337-4AA5A41E4724}"/>
                    </a:ext>
                  </a:extLst>
                </p:cNvPr>
                <p:cNvSpPr/>
                <p:nvPr/>
              </p:nvSpPr>
              <p:spPr>
                <a:xfrm>
                  <a:off x="6746031" y="2877209"/>
                  <a:ext cx="3592903" cy="342830"/>
                </a:xfrm>
                <a:prstGeom prst="roundRect">
                  <a:avLst>
                    <a:gd name="adj" fmla="val 9461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Podkategorija3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65DAC51-912F-6D0A-1C3A-33ACFE273F0F}"/>
                  </a:ext>
                </a:extLst>
              </p:cNvPr>
              <p:cNvGrpSpPr/>
              <p:nvPr/>
            </p:nvGrpSpPr>
            <p:grpSpPr>
              <a:xfrm>
                <a:off x="1872676" y="3757402"/>
                <a:ext cx="3151547" cy="966733"/>
                <a:chOff x="6424659" y="1793216"/>
                <a:chExt cx="4235651" cy="142682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997A98C1-CCB3-2DC6-AA42-024F615C89A5}"/>
                    </a:ext>
                  </a:extLst>
                </p:cNvPr>
                <p:cNvSpPr/>
                <p:nvPr/>
              </p:nvSpPr>
              <p:spPr>
                <a:xfrm>
                  <a:off x="6746033" y="2261753"/>
                  <a:ext cx="3592902" cy="342830"/>
                </a:xfrm>
                <a:prstGeom prst="roundRect">
                  <a:avLst>
                    <a:gd name="adj" fmla="val 946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Podkategorija1</a:t>
                  </a: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4A5BFD11-C6A2-3066-6BB1-5F1109343F58}"/>
                    </a:ext>
                  </a:extLst>
                </p:cNvPr>
                <p:cNvSpPr/>
                <p:nvPr/>
              </p:nvSpPr>
              <p:spPr>
                <a:xfrm>
                  <a:off x="6424659" y="1793216"/>
                  <a:ext cx="4235651" cy="455286"/>
                </a:xfrm>
                <a:prstGeom prst="roundRect">
                  <a:avLst>
                    <a:gd name="adj" fmla="val 2820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 err="1"/>
                    <a:t>Kategorija</a:t>
                  </a:r>
                  <a:r>
                    <a:rPr lang="en-GB" sz="1600" b="1" dirty="0"/>
                    <a:t> 3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74AAC93D-D04F-4753-4B12-2E8DB8D5782F}"/>
                    </a:ext>
                  </a:extLst>
                </p:cNvPr>
                <p:cNvSpPr/>
                <p:nvPr/>
              </p:nvSpPr>
              <p:spPr>
                <a:xfrm>
                  <a:off x="6746032" y="2574391"/>
                  <a:ext cx="3592903" cy="342830"/>
                </a:xfrm>
                <a:prstGeom prst="roundRect">
                  <a:avLst>
                    <a:gd name="adj" fmla="val 946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Podkategorija2</a:t>
                  </a: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07C026CC-C475-3D0C-2884-3BC2A41C4CDC}"/>
                    </a:ext>
                  </a:extLst>
                </p:cNvPr>
                <p:cNvSpPr/>
                <p:nvPr/>
              </p:nvSpPr>
              <p:spPr>
                <a:xfrm>
                  <a:off x="6746031" y="2877209"/>
                  <a:ext cx="3592903" cy="342830"/>
                </a:xfrm>
                <a:prstGeom prst="roundRect">
                  <a:avLst>
                    <a:gd name="adj" fmla="val 946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Podkategorija3</a:t>
                  </a:r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7127A52-7B88-065D-5AE7-5D0E7878658C}"/>
                </a:ext>
              </a:extLst>
            </p:cNvPr>
            <p:cNvSpPr txBox="1"/>
            <p:nvPr/>
          </p:nvSpPr>
          <p:spPr>
            <a:xfrm>
              <a:off x="6762594" y="4158490"/>
              <a:ext cx="19888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>
                  <a:latin typeface="Verdana Pro" panose="020B0604030504040204" pitchFamily="34" charset="0"/>
                </a:rPr>
                <a:t>Zatim odaberi kategoriju za nju/njega: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5630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BC217-885A-2F31-1162-F67B11FDE5E3}"/>
              </a:ext>
            </a:extLst>
          </p:cNvPr>
          <p:cNvSpPr txBox="1"/>
          <p:nvPr/>
        </p:nvSpPr>
        <p:spPr>
          <a:xfrm>
            <a:off x="3902363" y="884719"/>
            <a:ext cx="438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Verdana Pro" panose="020B0604030504040204" pitchFamily="34" charset="0"/>
              </a:rPr>
              <a:t>Aktivne</a:t>
            </a:r>
            <a:r>
              <a:rPr lang="en-GB" sz="2800" b="1" dirty="0">
                <a:latin typeface="Verdana Pro" panose="020B0604030504040204" pitchFamily="34" charset="0"/>
              </a:rPr>
              <a:t> </a:t>
            </a:r>
            <a:r>
              <a:rPr lang="en-GB" sz="2800" b="1" dirty="0" err="1">
                <a:latin typeface="Verdana Pro" panose="020B0604030504040204" pitchFamily="34" charset="0"/>
              </a:rPr>
              <a:t>donacije</a:t>
            </a:r>
            <a:endParaRPr lang="en-GB" sz="2800" b="1" dirty="0">
              <a:latin typeface="Verdana Pro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0743C5-AEED-7E92-884B-A40800B2A132}"/>
              </a:ext>
            </a:extLst>
          </p:cNvPr>
          <p:cNvSpPr/>
          <p:nvPr/>
        </p:nvSpPr>
        <p:spPr>
          <a:xfrm>
            <a:off x="0" y="6331789"/>
            <a:ext cx="12192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ECD5D7F-0D46-9725-CF52-FE2A458335FB}"/>
              </a:ext>
            </a:extLst>
          </p:cNvPr>
          <p:cNvGrpSpPr/>
          <p:nvPr/>
        </p:nvGrpSpPr>
        <p:grpSpPr>
          <a:xfrm>
            <a:off x="156228" y="2683017"/>
            <a:ext cx="11752799" cy="3482879"/>
            <a:chOff x="169073" y="1547687"/>
            <a:chExt cx="11752799" cy="34828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4A19A6-3587-360B-9A3A-752CA0D0262A}"/>
                </a:ext>
              </a:extLst>
            </p:cNvPr>
            <p:cNvGrpSpPr/>
            <p:nvPr/>
          </p:nvGrpSpPr>
          <p:grpSpPr>
            <a:xfrm>
              <a:off x="169073" y="1547687"/>
              <a:ext cx="5815781" cy="1605132"/>
              <a:chOff x="648809" y="1562096"/>
              <a:chExt cx="5815781" cy="160513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A41A524-6F7B-37B7-EFC1-9D3D533195F2}"/>
                  </a:ext>
                </a:extLst>
              </p:cNvPr>
              <p:cNvGrpSpPr/>
              <p:nvPr/>
            </p:nvGrpSpPr>
            <p:grpSpPr>
              <a:xfrm>
                <a:off x="648809" y="1562096"/>
                <a:ext cx="5815781" cy="1605132"/>
                <a:chOff x="803253" y="1833268"/>
                <a:chExt cx="8902465" cy="245704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5429944-6B67-E01F-F2D7-A64A738EFF20}"/>
                    </a:ext>
                  </a:extLst>
                </p:cNvPr>
                <p:cNvGrpSpPr/>
                <p:nvPr/>
              </p:nvGrpSpPr>
              <p:grpSpPr>
                <a:xfrm>
                  <a:off x="803253" y="1833268"/>
                  <a:ext cx="8902465" cy="2457044"/>
                  <a:chOff x="803253" y="1833268"/>
                  <a:chExt cx="8902465" cy="245704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6D357629-379C-A4E9-0B5D-1E4C6562A48D}"/>
                      </a:ext>
                    </a:extLst>
                  </p:cNvPr>
                  <p:cNvGrpSpPr/>
                  <p:nvPr/>
                </p:nvGrpSpPr>
                <p:grpSpPr>
                  <a:xfrm>
                    <a:off x="803253" y="1833268"/>
                    <a:ext cx="8902465" cy="2457044"/>
                    <a:chOff x="803253" y="1833268"/>
                    <a:chExt cx="8902465" cy="2457044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EC4E8E89-0B98-0541-B956-D68A19BF7A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2679" y="1969999"/>
                      <a:ext cx="8483039" cy="2320313"/>
                      <a:chOff x="1222680" y="1969999"/>
                      <a:chExt cx="8483039" cy="2094961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3CEDB9EA-4821-7517-C8B8-1542AB7A43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682" y="1969999"/>
                        <a:ext cx="8483037" cy="2094961"/>
                      </a:xfrm>
                      <a:prstGeom prst="roundRect">
                        <a:avLst>
                          <a:gd name="adj" fmla="val 26282"/>
                        </a:avLst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4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E49E15E7-B02E-0C9D-CE4E-C8E07B5C05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680" y="1969999"/>
                        <a:ext cx="2358191" cy="2094961"/>
                      </a:xfrm>
                      <a:prstGeom prst="roundRect">
                        <a:avLst>
                          <a:gd name="adj" fmla="val 14210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4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8" name="Picture 27" descr="A picture containing text, vector graphics, picture frame&#10;&#10;Description automatically generated">
                      <a:extLst>
                        <a:ext uri="{FF2B5EF4-FFF2-40B4-BE49-F238E27FC236}">
                          <a16:creationId xmlns:a16="http://schemas.microsoft.com/office/drawing/2014/main" id="{F555BE22-369D-7B54-7325-74A5348411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03253" y="1833268"/>
                      <a:ext cx="3216657" cy="225188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3E0B4FC-5B38-3E6F-F8A8-4DD02209D799}"/>
                      </a:ext>
                    </a:extLst>
                  </p:cNvPr>
                  <p:cNvSpPr txBox="1"/>
                  <p:nvPr/>
                </p:nvSpPr>
                <p:spPr>
                  <a:xfrm>
                    <a:off x="4133571" y="2217125"/>
                    <a:ext cx="3563144" cy="4711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 err="1"/>
                      <a:t>Donacija</a:t>
                    </a:r>
                    <a:r>
                      <a:rPr lang="en-GB" sz="1400" b="1" dirty="0"/>
                      <a:t> 1</a:t>
                    </a:r>
                  </a:p>
                </p:txBody>
              </p:sp>
            </p:grp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DDF36935-C3AD-33D6-9A79-66B5251D5A89}"/>
                    </a:ext>
                  </a:extLst>
                </p:cNvPr>
                <p:cNvSpPr/>
                <p:nvPr/>
              </p:nvSpPr>
              <p:spPr>
                <a:xfrm>
                  <a:off x="5464200" y="3640405"/>
                  <a:ext cx="1467924" cy="5775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200" b="1" dirty="0"/>
                    <a:t>Pregledaj</a:t>
                  </a:r>
                  <a:endParaRPr lang="en-GB" b="1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B02B03-1ED3-D5CF-B855-930B2D148F77}"/>
                  </a:ext>
                </a:extLst>
              </p:cNvPr>
              <p:cNvSpPr txBox="1"/>
              <p:nvPr/>
            </p:nvSpPr>
            <p:spPr>
              <a:xfrm>
                <a:off x="2805592" y="2168031"/>
                <a:ext cx="32904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100" dirty="0"/>
                  <a:t>Kratki opis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C6B89A-528A-5A81-8B65-D2EC203614F0}"/>
                </a:ext>
              </a:extLst>
            </p:cNvPr>
            <p:cNvGrpSpPr/>
            <p:nvPr/>
          </p:nvGrpSpPr>
          <p:grpSpPr>
            <a:xfrm>
              <a:off x="169073" y="3425434"/>
              <a:ext cx="5815781" cy="1605132"/>
              <a:chOff x="648809" y="1562096"/>
              <a:chExt cx="5815781" cy="16051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F150313-4EE4-D290-231B-254DC4EE73EA}"/>
                  </a:ext>
                </a:extLst>
              </p:cNvPr>
              <p:cNvGrpSpPr/>
              <p:nvPr/>
            </p:nvGrpSpPr>
            <p:grpSpPr>
              <a:xfrm>
                <a:off x="648809" y="1562096"/>
                <a:ext cx="5815781" cy="1605132"/>
                <a:chOff x="803253" y="1833268"/>
                <a:chExt cx="8902465" cy="245704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68EF929-85DC-4A34-45E8-F19ED3C6687A}"/>
                    </a:ext>
                  </a:extLst>
                </p:cNvPr>
                <p:cNvGrpSpPr/>
                <p:nvPr/>
              </p:nvGrpSpPr>
              <p:grpSpPr>
                <a:xfrm>
                  <a:off x="803253" y="1833268"/>
                  <a:ext cx="8902465" cy="2457044"/>
                  <a:chOff x="803253" y="1833268"/>
                  <a:chExt cx="8902465" cy="2457044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1BECF5C3-74D7-5F34-A053-53440E978029}"/>
                      </a:ext>
                    </a:extLst>
                  </p:cNvPr>
                  <p:cNvGrpSpPr/>
                  <p:nvPr/>
                </p:nvGrpSpPr>
                <p:grpSpPr>
                  <a:xfrm>
                    <a:off x="803253" y="1833268"/>
                    <a:ext cx="8902465" cy="2457044"/>
                    <a:chOff x="803253" y="1833268"/>
                    <a:chExt cx="8902465" cy="2457044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BE361C5-D2C5-0250-189C-7C91615F7C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2679" y="1969999"/>
                      <a:ext cx="8483039" cy="2320313"/>
                      <a:chOff x="1222680" y="1969999"/>
                      <a:chExt cx="8483039" cy="2094961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FB0ED6AD-3208-EF34-1F3C-05D40DDF4E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682" y="1969999"/>
                        <a:ext cx="8483037" cy="2094961"/>
                      </a:xfrm>
                      <a:prstGeom prst="roundRect">
                        <a:avLst>
                          <a:gd name="adj" fmla="val 26282"/>
                        </a:avLst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4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E7845926-F0FA-964C-BD23-BD94C399B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680" y="1969999"/>
                        <a:ext cx="2358191" cy="2094961"/>
                      </a:xfrm>
                      <a:prstGeom prst="roundRect">
                        <a:avLst>
                          <a:gd name="adj" fmla="val 14210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4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50" name="Picture 49" descr="A picture containing text, vector graphics, picture frame&#10;&#10;Description automatically generated">
                      <a:extLst>
                        <a:ext uri="{FF2B5EF4-FFF2-40B4-BE49-F238E27FC236}">
                          <a16:creationId xmlns:a16="http://schemas.microsoft.com/office/drawing/2014/main" id="{495194C2-CD4B-0866-B31C-86622EE8D8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03253" y="1833268"/>
                      <a:ext cx="3216657" cy="225188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F60B795-CF5F-E82C-8B21-8D87E24E4B56}"/>
                      </a:ext>
                    </a:extLst>
                  </p:cNvPr>
                  <p:cNvSpPr txBox="1"/>
                  <p:nvPr/>
                </p:nvSpPr>
                <p:spPr>
                  <a:xfrm>
                    <a:off x="4133571" y="2217125"/>
                    <a:ext cx="3563144" cy="4711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 err="1"/>
                      <a:t>Donacija</a:t>
                    </a:r>
                    <a:r>
                      <a:rPr lang="en-GB" sz="1400" b="1" dirty="0"/>
                      <a:t> 1</a:t>
                    </a:r>
                  </a:p>
                </p:txBody>
              </p:sp>
            </p:grp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1FB3C337-B048-6648-9CF4-E689AD6645D0}"/>
                    </a:ext>
                  </a:extLst>
                </p:cNvPr>
                <p:cNvSpPr/>
                <p:nvPr/>
              </p:nvSpPr>
              <p:spPr>
                <a:xfrm>
                  <a:off x="5464200" y="3640405"/>
                  <a:ext cx="1467924" cy="5775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200" b="1" dirty="0"/>
                    <a:t>Pregledaj</a:t>
                  </a:r>
                  <a:endParaRPr lang="en-GB" b="1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8F76A8-8C15-56E9-1137-550625E11525}"/>
                  </a:ext>
                </a:extLst>
              </p:cNvPr>
              <p:cNvSpPr txBox="1"/>
              <p:nvPr/>
            </p:nvSpPr>
            <p:spPr>
              <a:xfrm>
                <a:off x="2805592" y="2168031"/>
                <a:ext cx="32904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100" dirty="0"/>
                  <a:t>Kratki opis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08512E-C730-F8AA-802B-BA902004DA44}"/>
                </a:ext>
              </a:extLst>
            </p:cNvPr>
            <p:cNvGrpSpPr/>
            <p:nvPr/>
          </p:nvGrpSpPr>
          <p:grpSpPr>
            <a:xfrm>
              <a:off x="6095999" y="1612666"/>
              <a:ext cx="5815781" cy="1605132"/>
              <a:chOff x="648809" y="1562096"/>
              <a:chExt cx="5815781" cy="1605132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E088BA5-FF04-FE52-557D-953A13A1D38A}"/>
                  </a:ext>
                </a:extLst>
              </p:cNvPr>
              <p:cNvGrpSpPr/>
              <p:nvPr/>
            </p:nvGrpSpPr>
            <p:grpSpPr>
              <a:xfrm>
                <a:off x="648809" y="1562096"/>
                <a:ext cx="5815781" cy="1605132"/>
                <a:chOff x="803253" y="1833268"/>
                <a:chExt cx="8902465" cy="2457044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70026344-D42D-E821-4B8C-F574EBA88FE3}"/>
                    </a:ext>
                  </a:extLst>
                </p:cNvPr>
                <p:cNvGrpSpPr/>
                <p:nvPr/>
              </p:nvGrpSpPr>
              <p:grpSpPr>
                <a:xfrm>
                  <a:off x="803253" y="1833268"/>
                  <a:ext cx="8902465" cy="2457044"/>
                  <a:chOff x="803253" y="1833268"/>
                  <a:chExt cx="8902465" cy="2457044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871987C1-4D81-63DD-27B3-D6FB99750DED}"/>
                      </a:ext>
                    </a:extLst>
                  </p:cNvPr>
                  <p:cNvGrpSpPr/>
                  <p:nvPr/>
                </p:nvGrpSpPr>
                <p:grpSpPr>
                  <a:xfrm>
                    <a:off x="803253" y="1833268"/>
                    <a:ext cx="8902465" cy="2457044"/>
                    <a:chOff x="803253" y="1833268"/>
                    <a:chExt cx="8902465" cy="2457044"/>
                  </a:xfrm>
                </p:grpSpPr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A877E075-0344-386B-B7D7-53D4E98465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2679" y="1969999"/>
                      <a:ext cx="8483039" cy="2320313"/>
                      <a:chOff x="1222680" y="1969999"/>
                      <a:chExt cx="8483039" cy="2094961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80" name="Rectangle: Rounded Corners 79">
                        <a:extLst>
                          <a:ext uri="{FF2B5EF4-FFF2-40B4-BE49-F238E27FC236}">
                            <a16:creationId xmlns:a16="http://schemas.microsoft.com/office/drawing/2014/main" id="{B727B84F-5347-8837-9235-D140F13BE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682" y="1969999"/>
                        <a:ext cx="8483037" cy="2094961"/>
                      </a:xfrm>
                      <a:prstGeom prst="roundRect">
                        <a:avLst>
                          <a:gd name="adj" fmla="val 26282"/>
                        </a:avLst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4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16" name="Rectangle: Rounded Corners 115">
                        <a:extLst>
                          <a:ext uri="{FF2B5EF4-FFF2-40B4-BE49-F238E27FC236}">
                            <a16:creationId xmlns:a16="http://schemas.microsoft.com/office/drawing/2014/main" id="{8A40D560-BF81-2E01-C414-0388C0084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680" y="1969999"/>
                        <a:ext cx="2358191" cy="2094961"/>
                      </a:xfrm>
                      <a:prstGeom prst="roundRect">
                        <a:avLst>
                          <a:gd name="adj" fmla="val 14210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4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79" name="Picture 78" descr="A picture containing text, vector graphics, picture frame&#10;&#10;Description automatically generated">
                      <a:extLst>
                        <a:ext uri="{FF2B5EF4-FFF2-40B4-BE49-F238E27FC236}">
                          <a16:creationId xmlns:a16="http://schemas.microsoft.com/office/drawing/2014/main" id="{C899962E-E50C-3A23-D03F-B14528991B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03253" y="1833268"/>
                      <a:ext cx="3216657" cy="225188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5D8784A7-3041-2D26-84B7-5E5B2103A5B6}"/>
                      </a:ext>
                    </a:extLst>
                  </p:cNvPr>
                  <p:cNvSpPr txBox="1"/>
                  <p:nvPr/>
                </p:nvSpPr>
                <p:spPr>
                  <a:xfrm>
                    <a:off x="4133571" y="2217125"/>
                    <a:ext cx="3563144" cy="4711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 err="1"/>
                      <a:t>Donacija</a:t>
                    </a:r>
                    <a:r>
                      <a:rPr lang="en-GB" sz="1400" b="1" dirty="0"/>
                      <a:t> 1</a:t>
                    </a:r>
                  </a:p>
                </p:txBody>
              </p:sp>
            </p:grp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6ACEBD98-3774-6246-FB47-5E37D0C849F1}"/>
                    </a:ext>
                  </a:extLst>
                </p:cNvPr>
                <p:cNvSpPr/>
                <p:nvPr/>
              </p:nvSpPr>
              <p:spPr>
                <a:xfrm>
                  <a:off x="5464200" y="3640405"/>
                  <a:ext cx="1467924" cy="5775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200" b="1" dirty="0"/>
                    <a:t>Pregledaj</a:t>
                  </a:r>
                  <a:endParaRPr lang="en-GB" b="1" dirty="0"/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D8EF248-818C-BC3B-1941-B671FC954C29}"/>
                  </a:ext>
                </a:extLst>
              </p:cNvPr>
              <p:cNvSpPr txBox="1"/>
              <p:nvPr/>
            </p:nvSpPr>
            <p:spPr>
              <a:xfrm>
                <a:off x="2805592" y="2168031"/>
                <a:ext cx="32904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100" dirty="0"/>
                  <a:t>Kratki opis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A1B9CED-A383-60EC-DBE3-6070108487EF}"/>
                </a:ext>
              </a:extLst>
            </p:cNvPr>
            <p:cNvGrpSpPr/>
            <p:nvPr/>
          </p:nvGrpSpPr>
          <p:grpSpPr>
            <a:xfrm>
              <a:off x="6106091" y="3418102"/>
              <a:ext cx="5815781" cy="1605132"/>
              <a:chOff x="648809" y="1562096"/>
              <a:chExt cx="5815781" cy="1605132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23D06FE-CFF0-4838-EFD5-11AD4E17CF01}"/>
                  </a:ext>
                </a:extLst>
              </p:cNvPr>
              <p:cNvGrpSpPr/>
              <p:nvPr/>
            </p:nvGrpSpPr>
            <p:grpSpPr>
              <a:xfrm>
                <a:off x="648809" y="1562096"/>
                <a:ext cx="5815781" cy="1605132"/>
                <a:chOff x="803253" y="1833268"/>
                <a:chExt cx="8902465" cy="2457044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EAFDB46B-4538-5100-0398-EED6E89CE01A}"/>
                    </a:ext>
                  </a:extLst>
                </p:cNvPr>
                <p:cNvGrpSpPr/>
                <p:nvPr/>
              </p:nvGrpSpPr>
              <p:grpSpPr>
                <a:xfrm>
                  <a:off x="803253" y="1833268"/>
                  <a:ext cx="8902465" cy="2457044"/>
                  <a:chOff x="803253" y="1833268"/>
                  <a:chExt cx="8902465" cy="2457044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BC377F2-EF32-E4C8-29C6-ED75E557E200}"/>
                      </a:ext>
                    </a:extLst>
                  </p:cNvPr>
                  <p:cNvGrpSpPr/>
                  <p:nvPr/>
                </p:nvGrpSpPr>
                <p:grpSpPr>
                  <a:xfrm>
                    <a:off x="803253" y="1833268"/>
                    <a:ext cx="8902465" cy="2457044"/>
                    <a:chOff x="803253" y="1833268"/>
                    <a:chExt cx="8902465" cy="2457044"/>
                  </a:xfrm>
                </p:grpSpPr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26E7686F-2E0F-E420-10F7-1DA6F6D540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2679" y="1969999"/>
                      <a:ext cx="8483039" cy="2320313"/>
                      <a:chOff x="1222680" y="1969999"/>
                      <a:chExt cx="8483039" cy="2094961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128" name="Rectangle: Rounded Corners 127">
                        <a:extLst>
                          <a:ext uri="{FF2B5EF4-FFF2-40B4-BE49-F238E27FC236}">
                            <a16:creationId xmlns:a16="http://schemas.microsoft.com/office/drawing/2014/main" id="{E0EAF9FB-6229-E8C1-4E57-48842DA21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682" y="1969999"/>
                        <a:ext cx="8483037" cy="2094961"/>
                      </a:xfrm>
                      <a:prstGeom prst="roundRect">
                        <a:avLst>
                          <a:gd name="adj" fmla="val 26282"/>
                        </a:avLst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4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29" name="Rectangle: Rounded Corners 128">
                        <a:extLst>
                          <a:ext uri="{FF2B5EF4-FFF2-40B4-BE49-F238E27FC236}">
                            <a16:creationId xmlns:a16="http://schemas.microsoft.com/office/drawing/2014/main" id="{C5AAFF31-9658-9BC9-2614-0A0AE3511B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680" y="1969999"/>
                        <a:ext cx="2358191" cy="2094961"/>
                      </a:xfrm>
                      <a:prstGeom prst="roundRect">
                        <a:avLst>
                          <a:gd name="adj" fmla="val 14210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4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 dirty="0">
                          <a:solidFill>
                            <a:schemeClr val="bg2">
                              <a:lumMod val="2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127" name="Picture 126" descr="A picture containing text, vector graphics, picture frame&#10;&#10;Description automatically generated">
                      <a:extLst>
                        <a:ext uri="{FF2B5EF4-FFF2-40B4-BE49-F238E27FC236}">
                          <a16:creationId xmlns:a16="http://schemas.microsoft.com/office/drawing/2014/main" id="{D0DBBAE1-03F2-472D-6A07-6E2E7DC753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03253" y="1833268"/>
                      <a:ext cx="3216657" cy="225188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0C94692-233A-0320-02D3-F9E73A7D8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133571" y="2217125"/>
                    <a:ext cx="3563144" cy="4711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 err="1"/>
                      <a:t>Donacija</a:t>
                    </a:r>
                    <a:r>
                      <a:rPr lang="en-GB" sz="1400" b="1" dirty="0"/>
                      <a:t> 1</a:t>
                    </a:r>
                  </a:p>
                </p:txBody>
              </p:sp>
            </p:grp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6B7C1F53-1340-DB03-13E5-8CA8A84AC379}"/>
                    </a:ext>
                  </a:extLst>
                </p:cNvPr>
                <p:cNvSpPr/>
                <p:nvPr/>
              </p:nvSpPr>
              <p:spPr>
                <a:xfrm>
                  <a:off x="5464200" y="3640405"/>
                  <a:ext cx="1467924" cy="5775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200" b="1" dirty="0"/>
                    <a:t>Pregledaj</a:t>
                  </a:r>
                  <a:endParaRPr lang="en-GB" b="1" dirty="0"/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04875F2-F4CE-FD0F-A5B9-F059EEBC7902}"/>
                  </a:ext>
                </a:extLst>
              </p:cNvPr>
              <p:cNvSpPr txBox="1"/>
              <p:nvPr/>
            </p:nvSpPr>
            <p:spPr>
              <a:xfrm>
                <a:off x="2805592" y="2168031"/>
                <a:ext cx="32904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100" dirty="0"/>
                  <a:t>Kratki opis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D8A173-EA7C-4BEF-967A-E9D697B748AA}"/>
              </a:ext>
            </a:extLst>
          </p:cNvPr>
          <p:cNvGrpSpPr/>
          <p:nvPr/>
        </p:nvGrpSpPr>
        <p:grpSpPr>
          <a:xfrm>
            <a:off x="282972" y="229393"/>
            <a:ext cx="11626055" cy="566002"/>
            <a:chOff x="320040" y="444651"/>
            <a:chExt cx="11567160" cy="56600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B30534-7714-9C2E-CDD4-21FB46E05B80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C2B9CA-5A1C-200C-EA06-8EF517D4875E}"/>
                </a:ext>
              </a:extLst>
            </p:cNvPr>
            <p:cNvSpPr txBox="1"/>
            <p:nvPr/>
          </p:nvSpPr>
          <p:spPr>
            <a:xfrm>
              <a:off x="1846364" y="444651"/>
              <a:ext cx="7914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</a:t>
              </a:r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	Doniraj			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B38B95C-59F0-5953-3C67-15904A29C79D}"/>
              </a:ext>
            </a:extLst>
          </p:cNvPr>
          <p:cNvSpPr/>
          <p:nvPr/>
        </p:nvSpPr>
        <p:spPr>
          <a:xfrm>
            <a:off x="2163796" y="1626979"/>
            <a:ext cx="1963059" cy="62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1800" b="1" dirty="0"/>
              <a:t>Drop </a:t>
            </a:r>
            <a:r>
              <a:rPr lang="hr-HR" sz="1800" b="1" dirty="0" err="1"/>
              <a:t>down</a:t>
            </a:r>
            <a:r>
              <a:rPr lang="hr-HR" sz="1800" b="1" dirty="0"/>
              <a:t> </a:t>
            </a:r>
            <a:r>
              <a:rPr lang="hr-HR" sz="1800" b="1" dirty="0" err="1"/>
              <a:t>menu</a:t>
            </a:r>
            <a:r>
              <a:rPr lang="hr-HR" sz="1800" b="1" dirty="0"/>
              <a:t> sa kategorijama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A891B-4837-EF11-A7D9-15801852701D}"/>
              </a:ext>
            </a:extLst>
          </p:cNvPr>
          <p:cNvSpPr txBox="1"/>
          <p:nvPr/>
        </p:nvSpPr>
        <p:spPr>
          <a:xfrm>
            <a:off x="360218" y="1767193"/>
            <a:ext cx="210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Odaberi kategoriju: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7A7EB-4F28-5F8D-40AD-DFA4A4FCA7AB}"/>
              </a:ext>
            </a:extLst>
          </p:cNvPr>
          <p:cNvSpPr txBox="1"/>
          <p:nvPr/>
        </p:nvSpPr>
        <p:spPr>
          <a:xfrm>
            <a:off x="4435411" y="1788282"/>
            <a:ext cx="229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Odaberi potkategoriju: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74ABD-E19F-5628-BD47-47B833354C87}"/>
              </a:ext>
            </a:extLst>
          </p:cNvPr>
          <p:cNvSpPr/>
          <p:nvPr/>
        </p:nvSpPr>
        <p:spPr>
          <a:xfrm>
            <a:off x="6481249" y="1629133"/>
            <a:ext cx="1963059" cy="62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1800" b="1" dirty="0"/>
              <a:t>Drop </a:t>
            </a:r>
            <a:r>
              <a:rPr lang="hr-HR" sz="1800" b="1" dirty="0" err="1"/>
              <a:t>down</a:t>
            </a:r>
            <a:r>
              <a:rPr lang="hr-HR" sz="1800" b="1" dirty="0"/>
              <a:t> </a:t>
            </a:r>
            <a:r>
              <a:rPr lang="hr-HR" sz="1800" b="1" dirty="0" err="1"/>
              <a:t>menu</a:t>
            </a:r>
            <a:r>
              <a:rPr lang="hr-HR" sz="1800" b="1" dirty="0"/>
              <a:t> sa kategorijama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0D589-7C3D-BD31-FDA6-C2D8D0CF7841}"/>
              </a:ext>
            </a:extLst>
          </p:cNvPr>
          <p:cNvSpPr txBox="1"/>
          <p:nvPr/>
        </p:nvSpPr>
        <p:spPr>
          <a:xfrm>
            <a:off x="8786174" y="1696378"/>
            <a:ext cx="283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Želim vidjeti samo preporučeno (ili sve osim preporučenog)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2771B5-1A04-AF31-82E0-4DBD001C43B1}"/>
              </a:ext>
            </a:extLst>
          </p:cNvPr>
          <p:cNvSpPr/>
          <p:nvPr/>
        </p:nvSpPr>
        <p:spPr>
          <a:xfrm>
            <a:off x="11619346" y="1788284"/>
            <a:ext cx="397164" cy="42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45867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4A19A6-3587-360B-9A3A-752CA0D0262A}"/>
              </a:ext>
            </a:extLst>
          </p:cNvPr>
          <p:cNvGrpSpPr/>
          <p:nvPr/>
        </p:nvGrpSpPr>
        <p:grpSpPr>
          <a:xfrm>
            <a:off x="277110" y="4381094"/>
            <a:ext cx="5541779" cy="1529509"/>
            <a:chOff x="648809" y="1562096"/>
            <a:chExt cx="5815781" cy="16051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A41A524-6F7B-37B7-EFC1-9D3D533195F2}"/>
                </a:ext>
              </a:extLst>
            </p:cNvPr>
            <p:cNvGrpSpPr/>
            <p:nvPr/>
          </p:nvGrpSpPr>
          <p:grpSpPr>
            <a:xfrm>
              <a:off x="648809" y="1562096"/>
              <a:ext cx="5815781" cy="1605132"/>
              <a:chOff x="803253" y="1833268"/>
              <a:chExt cx="8902465" cy="245704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429944-6B67-E01F-F2D7-A64A738EFF20}"/>
                  </a:ext>
                </a:extLst>
              </p:cNvPr>
              <p:cNvGrpSpPr/>
              <p:nvPr/>
            </p:nvGrpSpPr>
            <p:grpSpPr>
              <a:xfrm>
                <a:off x="803253" y="1833268"/>
                <a:ext cx="8902465" cy="2457044"/>
                <a:chOff x="803253" y="1833268"/>
                <a:chExt cx="8902465" cy="2457044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6D357629-379C-A4E9-0B5D-1E4C6562A48D}"/>
                    </a:ext>
                  </a:extLst>
                </p:cNvPr>
                <p:cNvGrpSpPr/>
                <p:nvPr/>
              </p:nvGrpSpPr>
              <p:grpSpPr>
                <a:xfrm>
                  <a:off x="803253" y="1833268"/>
                  <a:ext cx="8902465" cy="2457044"/>
                  <a:chOff x="803253" y="1833268"/>
                  <a:chExt cx="8902465" cy="2457044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EC4E8E89-0B98-0541-B956-D68A19BF7A6F}"/>
                      </a:ext>
                    </a:extLst>
                  </p:cNvPr>
                  <p:cNvGrpSpPr/>
                  <p:nvPr/>
                </p:nvGrpSpPr>
                <p:grpSpPr>
                  <a:xfrm>
                    <a:off x="1222679" y="1969999"/>
                    <a:ext cx="8483039" cy="2320313"/>
                    <a:chOff x="1222680" y="1969999"/>
                    <a:chExt cx="8483039" cy="2094961"/>
                  </a:xfr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3CEDB9EA-4821-7517-C8B8-1542AB7A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2682" y="1969999"/>
                      <a:ext cx="8483037" cy="2094961"/>
                    </a:xfrm>
                    <a:prstGeom prst="roundRect">
                      <a:avLst>
                        <a:gd name="adj" fmla="val 26282"/>
                      </a:avLst>
                    </a:prstGeom>
                    <a:solidFill>
                      <a:schemeClr val="bg1"/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4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E49E15E7-B02E-0C9D-CE4E-C8E07B5C0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2680" y="1969999"/>
                      <a:ext cx="2358191" cy="2094961"/>
                    </a:xfrm>
                    <a:prstGeom prst="roundRect">
                      <a:avLst>
                        <a:gd name="adj" fmla="val 14210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4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28" name="Picture 27" descr="A picture containing text, vector graphics, picture frame&#10;&#10;Description automatically generated">
                    <a:extLst>
                      <a:ext uri="{FF2B5EF4-FFF2-40B4-BE49-F238E27FC236}">
                        <a16:creationId xmlns:a16="http://schemas.microsoft.com/office/drawing/2014/main" id="{F555BE22-369D-7B54-7325-74A5348411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253" y="1833268"/>
                    <a:ext cx="3216657" cy="22518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3E0B4FC-5B38-3E6F-F8A8-4DD02209D799}"/>
                    </a:ext>
                  </a:extLst>
                </p:cNvPr>
                <p:cNvSpPr txBox="1"/>
                <p:nvPr/>
              </p:nvSpPr>
              <p:spPr>
                <a:xfrm>
                  <a:off x="4133571" y="2217125"/>
                  <a:ext cx="3563144" cy="471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 err="1"/>
                    <a:t>Donacija</a:t>
                  </a:r>
                  <a:r>
                    <a:rPr lang="en-GB" sz="1400" b="1" dirty="0"/>
                    <a:t> 1</a:t>
                  </a:r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DF36935-C3AD-33D6-9A79-66B5251D5A89}"/>
                  </a:ext>
                </a:extLst>
              </p:cNvPr>
              <p:cNvSpPr/>
              <p:nvPr/>
            </p:nvSpPr>
            <p:spPr>
              <a:xfrm>
                <a:off x="5464200" y="3640405"/>
                <a:ext cx="1467924" cy="577516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200" b="1" dirty="0"/>
                  <a:t>Pregledaj</a:t>
                </a:r>
                <a:endParaRPr lang="en-GB" b="1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02B03-1ED3-D5CF-B855-930B2D148F77}"/>
                </a:ext>
              </a:extLst>
            </p:cNvPr>
            <p:cNvSpPr txBox="1"/>
            <p:nvPr/>
          </p:nvSpPr>
          <p:spPr>
            <a:xfrm>
              <a:off x="2805592" y="2168031"/>
              <a:ext cx="3290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100" dirty="0"/>
                <a:t>Kratki opis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EBC217-885A-2F31-1162-F67B11FDE5E3}"/>
              </a:ext>
            </a:extLst>
          </p:cNvPr>
          <p:cNvSpPr txBox="1"/>
          <p:nvPr/>
        </p:nvSpPr>
        <p:spPr>
          <a:xfrm>
            <a:off x="1237160" y="990806"/>
            <a:ext cx="438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Verdana Pro" panose="020B0604030504040204" pitchFamily="34" charset="0"/>
              </a:rPr>
              <a:t>Aktivne</a:t>
            </a:r>
            <a:r>
              <a:rPr lang="en-GB" sz="2800" b="1" dirty="0">
                <a:latin typeface="Verdana Pro" panose="020B0604030504040204" pitchFamily="34" charset="0"/>
              </a:rPr>
              <a:t> </a:t>
            </a:r>
            <a:r>
              <a:rPr lang="en-GB" sz="2800" b="1" dirty="0" err="1">
                <a:latin typeface="Verdana Pro" panose="020B0604030504040204" pitchFamily="34" charset="0"/>
              </a:rPr>
              <a:t>donacije</a:t>
            </a:r>
            <a:endParaRPr lang="en-GB" sz="2800" b="1" dirty="0">
              <a:latin typeface="Verdana Pro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0743C5-AEED-7E92-884B-A40800B2A132}"/>
              </a:ext>
            </a:extLst>
          </p:cNvPr>
          <p:cNvSpPr/>
          <p:nvPr/>
        </p:nvSpPr>
        <p:spPr>
          <a:xfrm>
            <a:off x="0" y="6331789"/>
            <a:ext cx="6096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CD711D-642A-A1BE-2CC5-261A3B245AB4}"/>
              </a:ext>
            </a:extLst>
          </p:cNvPr>
          <p:cNvGrpSpPr/>
          <p:nvPr/>
        </p:nvGrpSpPr>
        <p:grpSpPr>
          <a:xfrm>
            <a:off x="282972" y="229393"/>
            <a:ext cx="6048817" cy="566002"/>
            <a:chOff x="320040" y="444651"/>
            <a:chExt cx="11567160" cy="5660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F9BEDC1-B990-93E7-2A06-ED4C1E281EE5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610920-6065-2F06-6E38-49DBB8DB676A}"/>
                </a:ext>
              </a:extLst>
            </p:cNvPr>
            <p:cNvSpPr txBox="1"/>
            <p:nvPr/>
          </p:nvSpPr>
          <p:spPr>
            <a:xfrm>
              <a:off x="443588" y="444651"/>
              <a:ext cx="11206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</a:t>
              </a:r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Doniraj		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F15D79-5E27-B3AE-F9C7-68B103A7830D}"/>
              </a:ext>
            </a:extLst>
          </p:cNvPr>
          <p:cNvGrpSpPr/>
          <p:nvPr/>
        </p:nvGrpSpPr>
        <p:grpSpPr>
          <a:xfrm>
            <a:off x="183227" y="2068182"/>
            <a:ext cx="5893711" cy="408725"/>
            <a:chOff x="183227" y="2068182"/>
            <a:chExt cx="5893711" cy="4087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38E844-3ED9-6D3A-7BDE-0C683CF3B8A6}"/>
                </a:ext>
              </a:extLst>
            </p:cNvPr>
            <p:cNvSpPr/>
            <p:nvPr/>
          </p:nvSpPr>
          <p:spPr>
            <a:xfrm>
              <a:off x="2671207" y="2076145"/>
              <a:ext cx="3405731" cy="400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r-HR" sz="1600" b="1" dirty="0"/>
                <a:t>Drop </a:t>
              </a:r>
              <a:r>
                <a:rPr lang="hr-HR" sz="1600" b="1" dirty="0" err="1"/>
                <a:t>down</a:t>
              </a:r>
              <a:r>
                <a:rPr lang="hr-HR" sz="1600" b="1" dirty="0"/>
                <a:t> </a:t>
              </a:r>
              <a:r>
                <a:rPr lang="hr-HR" sz="1600" b="1" dirty="0" err="1"/>
                <a:t>menu</a:t>
              </a:r>
              <a:r>
                <a:rPr lang="hr-HR" sz="1600" b="1" dirty="0"/>
                <a:t> sa kategorijama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B835D2-5024-1DEE-4FD3-0600FDD9A9D5}"/>
                </a:ext>
              </a:extLst>
            </p:cNvPr>
            <p:cNvSpPr/>
            <p:nvPr/>
          </p:nvSpPr>
          <p:spPr>
            <a:xfrm>
              <a:off x="183227" y="2068182"/>
              <a:ext cx="1789496" cy="400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dirty="0">
                  <a:solidFill>
                    <a:schemeClr val="tx1"/>
                  </a:solidFill>
                </a:rPr>
                <a:t>Odaberi kategoriju: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7D2B4D-8C25-DE13-BAE0-2B44675DBA00}"/>
              </a:ext>
            </a:extLst>
          </p:cNvPr>
          <p:cNvGrpSpPr/>
          <p:nvPr/>
        </p:nvGrpSpPr>
        <p:grpSpPr>
          <a:xfrm>
            <a:off x="82897" y="2701192"/>
            <a:ext cx="5994040" cy="400762"/>
            <a:chOff x="-260522" y="2076145"/>
            <a:chExt cx="5994040" cy="4007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8B633B-86A4-F450-AFB8-BB193CF07403}"/>
                </a:ext>
              </a:extLst>
            </p:cNvPr>
            <p:cNvSpPr/>
            <p:nvPr/>
          </p:nvSpPr>
          <p:spPr>
            <a:xfrm>
              <a:off x="2327787" y="2076145"/>
              <a:ext cx="3405731" cy="400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r-HR" sz="1600" b="1" dirty="0"/>
                <a:t>Drop </a:t>
              </a:r>
              <a:r>
                <a:rPr lang="hr-HR" sz="1600" b="1" dirty="0" err="1"/>
                <a:t>down</a:t>
              </a:r>
              <a:r>
                <a:rPr lang="hr-HR" sz="1600" b="1" dirty="0"/>
                <a:t> </a:t>
              </a:r>
              <a:r>
                <a:rPr lang="hr-HR" sz="1600" b="1" dirty="0" err="1"/>
                <a:t>menu</a:t>
              </a:r>
              <a:r>
                <a:rPr lang="hr-HR" sz="1600" b="1" dirty="0"/>
                <a:t> sa kategorijama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366B3-2262-A940-F65A-2480DEE2DE2E}"/>
                </a:ext>
              </a:extLst>
            </p:cNvPr>
            <p:cNvSpPr/>
            <p:nvPr/>
          </p:nvSpPr>
          <p:spPr>
            <a:xfrm>
              <a:off x="-260522" y="2076145"/>
              <a:ext cx="2230548" cy="400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dirty="0">
                  <a:solidFill>
                    <a:schemeClr val="tx1"/>
                  </a:solidFill>
                </a:rPr>
                <a:t>Odaberi potkategoriju: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2629D8-1446-F89A-9A4A-B16DC1C9DC7C}"/>
              </a:ext>
            </a:extLst>
          </p:cNvPr>
          <p:cNvGrpSpPr/>
          <p:nvPr/>
        </p:nvGrpSpPr>
        <p:grpSpPr>
          <a:xfrm>
            <a:off x="183227" y="3364219"/>
            <a:ext cx="5912774" cy="622275"/>
            <a:chOff x="1809" y="2058527"/>
            <a:chExt cx="6094193" cy="40076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0332EB-EFE1-03A3-667F-B20CE03227B8}"/>
                </a:ext>
              </a:extLst>
            </p:cNvPr>
            <p:cNvSpPr/>
            <p:nvPr/>
          </p:nvSpPr>
          <p:spPr>
            <a:xfrm>
              <a:off x="2585775" y="2083473"/>
              <a:ext cx="3510227" cy="293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r-HR" sz="1600" b="1" dirty="0"/>
                <a:t>Drop </a:t>
              </a:r>
              <a:r>
                <a:rPr lang="hr-HR" sz="1600" b="1" dirty="0" err="1"/>
                <a:t>down</a:t>
              </a:r>
              <a:r>
                <a:rPr lang="hr-HR" sz="1600" b="1" dirty="0"/>
                <a:t> </a:t>
              </a:r>
              <a:r>
                <a:rPr lang="hr-HR" sz="1600" b="1" dirty="0" err="1"/>
                <a:t>menu</a:t>
              </a:r>
              <a:r>
                <a:rPr lang="hr-HR" sz="1600" b="1" dirty="0"/>
                <a:t> sa kategorijama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773E18-8284-129F-010B-7E84D8E3C69D}"/>
                </a:ext>
              </a:extLst>
            </p:cNvPr>
            <p:cNvSpPr/>
            <p:nvPr/>
          </p:nvSpPr>
          <p:spPr>
            <a:xfrm>
              <a:off x="1809" y="2058527"/>
              <a:ext cx="2501246" cy="400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r-HR" sz="1600" dirty="0">
                  <a:solidFill>
                    <a:schemeClr val="tx1"/>
                  </a:solidFill>
                </a:rPr>
                <a:t>Želim vidjeti samo preporučeno:</a:t>
              </a:r>
            </a:p>
            <a:p>
              <a:pPr algn="ctr"/>
              <a:r>
                <a:rPr lang="hr-HR" sz="1600" dirty="0">
                  <a:solidFill>
                    <a:schemeClr val="tx1"/>
                  </a:solidFill>
                </a:rPr>
                <a:t>(ili sve osim preporučenog)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2714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78FBC5-0FDD-5C38-0BF7-B7E60082BD6A}"/>
              </a:ext>
            </a:extLst>
          </p:cNvPr>
          <p:cNvSpPr/>
          <p:nvPr/>
        </p:nvSpPr>
        <p:spPr>
          <a:xfrm>
            <a:off x="0" y="6331789"/>
            <a:ext cx="12192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E29536-08C8-7825-47D5-A162A0D7A9F1}"/>
              </a:ext>
            </a:extLst>
          </p:cNvPr>
          <p:cNvGrpSpPr/>
          <p:nvPr/>
        </p:nvGrpSpPr>
        <p:grpSpPr>
          <a:xfrm>
            <a:off x="7297949" y="935541"/>
            <a:ext cx="3931540" cy="3995779"/>
            <a:chOff x="8221023" y="1062275"/>
            <a:chExt cx="3454023" cy="39957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E1B141-F113-D9AF-A020-ADC608B4A386}"/>
                </a:ext>
              </a:extLst>
            </p:cNvPr>
            <p:cNvGrpSpPr/>
            <p:nvPr/>
          </p:nvGrpSpPr>
          <p:grpSpPr>
            <a:xfrm>
              <a:off x="8221023" y="1062275"/>
              <a:ext cx="3454023" cy="2366725"/>
              <a:chOff x="8010484" y="1696311"/>
              <a:chExt cx="2101370" cy="160513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4B5C34-8295-380A-5527-F7EA0E7AEEF0}"/>
                  </a:ext>
                </a:extLst>
              </p:cNvPr>
              <p:cNvSpPr/>
              <p:nvPr/>
            </p:nvSpPr>
            <p:spPr>
              <a:xfrm>
                <a:off x="8284486" y="1785634"/>
                <a:ext cx="1540553" cy="1515809"/>
              </a:xfrm>
              <a:prstGeom prst="roundRect">
                <a:avLst>
                  <a:gd name="adj" fmla="val 14210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7" name="Picture 6" descr="A picture containing text, vector graphics, picture frame&#10;&#10;Description automatically generated">
                <a:extLst>
                  <a:ext uri="{FF2B5EF4-FFF2-40B4-BE49-F238E27FC236}">
                    <a16:creationId xmlns:a16="http://schemas.microsoft.com/office/drawing/2014/main" id="{DE0F9A96-3DF2-88AF-6AAC-0764FDEB5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0484" y="1696311"/>
                <a:ext cx="2101370" cy="1471108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3178D2-65E1-AA52-3349-DB6C5A9118D0}"/>
                </a:ext>
              </a:extLst>
            </p:cNvPr>
            <p:cNvGrpSpPr/>
            <p:nvPr/>
          </p:nvGrpSpPr>
          <p:grpSpPr>
            <a:xfrm>
              <a:off x="8543888" y="3494538"/>
              <a:ext cx="2775003" cy="794322"/>
              <a:chOff x="8543888" y="3494538"/>
              <a:chExt cx="2775003" cy="7943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970E0B-BDFB-C263-E2C2-03B11721D640}"/>
                  </a:ext>
                </a:extLst>
              </p:cNvPr>
              <p:cNvGrpSpPr/>
              <p:nvPr/>
            </p:nvGrpSpPr>
            <p:grpSpPr>
              <a:xfrm>
                <a:off x="8543888" y="3498264"/>
                <a:ext cx="1006996" cy="769194"/>
                <a:chOff x="8010484" y="1696311"/>
                <a:chExt cx="2101370" cy="1605132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7E9CBA9-B4E4-DE27-7D97-61D03136ADB9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11" name="Picture 10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FB89E010-5773-2F5B-832D-539DCC14D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4" y="1696311"/>
                  <a:ext cx="2101370" cy="1471108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8A25E2-9559-AFB8-F8B2-FE11E89870AD}"/>
                  </a:ext>
                </a:extLst>
              </p:cNvPr>
              <p:cNvGrpSpPr/>
              <p:nvPr/>
            </p:nvGrpSpPr>
            <p:grpSpPr>
              <a:xfrm>
                <a:off x="9447608" y="3494538"/>
                <a:ext cx="1006996" cy="769194"/>
                <a:chOff x="8010484" y="1696311"/>
                <a:chExt cx="2101370" cy="160513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39B5B68-746F-5C44-CBF4-38315BADC44F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14" name="Picture 13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AB13EF8F-5F9B-333C-4792-48BACF2288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4" y="1696311"/>
                  <a:ext cx="2101370" cy="1471108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007C961-19B5-C77A-B64A-115C1BBAC116}"/>
                  </a:ext>
                </a:extLst>
              </p:cNvPr>
              <p:cNvGrpSpPr/>
              <p:nvPr/>
            </p:nvGrpSpPr>
            <p:grpSpPr>
              <a:xfrm>
                <a:off x="10311895" y="3519666"/>
                <a:ext cx="1006996" cy="769194"/>
                <a:chOff x="8010484" y="1696311"/>
                <a:chExt cx="2101370" cy="1605132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C0553AB-67FF-3E88-4D8F-E35D6EC0BCE5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17" name="Picture 16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DF81D318-3175-438F-2BCA-8A46D9506B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4" y="1696311"/>
                  <a:ext cx="2101370" cy="147110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3A77A2-3717-4F36-6C4C-529FC4D5B576}"/>
                </a:ext>
              </a:extLst>
            </p:cNvPr>
            <p:cNvGrpSpPr/>
            <p:nvPr/>
          </p:nvGrpSpPr>
          <p:grpSpPr>
            <a:xfrm>
              <a:off x="8543888" y="4263732"/>
              <a:ext cx="2775003" cy="794322"/>
              <a:chOff x="8543888" y="3494538"/>
              <a:chExt cx="2775003" cy="79432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DCF2A54-3583-DF32-CFB5-C0B8E0122C1B}"/>
                  </a:ext>
                </a:extLst>
              </p:cNvPr>
              <p:cNvGrpSpPr/>
              <p:nvPr/>
            </p:nvGrpSpPr>
            <p:grpSpPr>
              <a:xfrm>
                <a:off x="8543888" y="3498264"/>
                <a:ext cx="1006996" cy="769194"/>
                <a:chOff x="8010484" y="1696311"/>
                <a:chExt cx="2101370" cy="1605132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578D9C68-3B99-7A1C-42E7-4BEBC3D5BC5D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28" name="Picture 27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8D61D954-D06F-D110-5181-FFD7D4136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4" y="1696311"/>
                  <a:ext cx="2101370" cy="1471108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8C7E872-DE27-7C9D-B668-9DF6436643FF}"/>
                  </a:ext>
                </a:extLst>
              </p:cNvPr>
              <p:cNvGrpSpPr/>
              <p:nvPr/>
            </p:nvGrpSpPr>
            <p:grpSpPr>
              <a:xfrm>
                <a:off x="9447608" y="3494538"/>
                <a:ext cx="1006996" cy="769194"/>
                <a:chOff x="8010484" y="1696311"/>
                <a:chExt cx="2101370" cy="1605132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C0083DC6-C662-43D0-CD76-DD21F0B58F53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26" name="Picture 25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67F3AEC9-7825-C271-0222-3B04AABB0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4" y="1696311"/>
                  <a:ext cx="2101370" cy="1471108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C57C267-A0BC-2F7D-71DD-4335B2467489}"/>
                  </a:ext>
                </a:extLst>
              </p:cNvPr>
              <p:cNvGrpSpPr/>
              <p:nvPr/>
            </p:nvGrpSpPr>
            <p:grpSpPr>
              <a:xfrm>
                <a:off x="10311895" y="3519666"/>
                <a:ext cx="1006996" cy="769194"/>
                <a:chOff x="8010484" y="1696311"/>
                <a:chExt cx="2101370" cy="1605132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712A2B6A-536D-056F-6992-3A427761AE04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24" name="Picture 23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88937471-BFD3-418C-C962-E55EB9BCE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4" y="1696311"/>
                  <a:ext cx="2101370" cy="147110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2CBFCE-5347-4023-995B-DB128BA93987}"/>
              </a:ext>
            </a:extLst>
          </p:cNvPr>
          <p:cNvSpPr txBox="1"/>
          <p:nvPr/>
        </p:nvSpPr>
        <p:spPr>
          <a:xfrm>
            <a:off x="867622" y="1071388"/>
            <a:ext cx="498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Donacija</a:t>
            </a:r>
            <a:r>
              <a:rPr lang="en-GB" sz="2800" b="1" dirty="0"/>
              <a:t>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A9A1E6-887B-2A42-D3A3-02009F5E8056}"/>
              </a:ext>
            </a:extLst>
          </p:cNvPr>
          <p:cNvSpPr txBox="1"/>
          <p:nvPr/>
        </p:nvSpPr>
        <p:spPr>
          <a:xfrm>
            <a:off x="867622" y="1793717"/>
            <a:ext cx="5684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magna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exercitation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aute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endParaRPr lang="hr-HR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A2016C-049D-0A94-9D27-A173B3A87C81}"/>
              </a:ext>
            </a:extLst>
          </p:cNvPr>
          <p:cNvGrpSpPr/>
          <p:nvPr/>
        </p:nvGrpSpPr>
        <p:grpSpPr>
          <a:xfrm>
            <a:off x="867622" y="3832387"/>
            <a:ext cx="3399998" cy="2217130"/>
            <a:chOff x="386583" y="3964582"/>
            <a:chExt cx="3399998" cy="221713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5BD380A-EF76-922F-C0C9-36599FE5E3A1}"/>
                </a:ext>
              </a:extLst>
            </p:cNvPr>
            <p:cNvSpPr/>
            <p:nvPr/>
          </p:nvSpPr>
          <p:spPr>
            <a:xfrm>
              <a:off x="2517307" y="5812379"/>
              <a:ext cx="1269274" cy="36933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err="1">
                  <a:solidFill>
                    <a:schemeClr val="bg1"/>
                  </a:solidFill>
                </a:rPr>
                <a:t>Cassiopea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FD966A2-6042-09F2-5C47-430542FEE0CC}"/>
                </a:ext>
              </a:extLst>
            </p:cNvPr>
            <p:cNvGrpSpPr/>
            <p:nvPr/>
          </p:nvGrpSpPr>
          <p:grpSpPr>
            <a:xfrm>
              <a:off x="386583" y="3964582"/>
              <a:ext cx="3399998" cy="2196641"/>
              <a:chOff x="386583" y="3964582"/>
              <a:chExt cx="3399998" cy="219664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65943C3-0C6B-20E4-F4C7-3ED020B6BFE1}"/>
                  </a:ext>
                </a:extLst>
              </p:cNvPr>
              <p:cNvGrpSpPr/>
              <p:nvPr/>
            </p:nvGrpSpPr>
            <p:grpSpPr>
              <a:xfrm>
                <a:off x="386583" y="3964582"/>
                <a:ext cx="3399998" cy="1752910"/>
                <a:chOff x="386583" y="3964582"/>
                <a:chExt cx="3399998" cy="175291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3D1842AD-89C8-5372-A569-86F8041A8041}"/>
                    </a:ext>
                  </a:extLst>
                </p:cNvPr>
                <p:cNvGrpSpPr/>
                <p:nvPr/>
              </p:nvGrpSpPr>
              <p:grpSpPr>
                <a:xfrm>
                  <a:off x="386583" y="3964582"/>
                  <a:ext cx="3399998" cy="823427"/>
                  <a:chOff x="435372" y="3603663"/>
                  <a:chExt cx="3399998" cy="823427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913D560-A1E4-4B42-B08D-93F9D741264E}"/>
                      </a:ext>
                    </a:extLst>
                  </p:cNvPr>
                  <p:cNvGrpSpPr/>
                  <p:nvPr/>
                </p:nvGrpSpPr>
                <p:grpSpPr>
                  <a:xfrm>
                    <a:off x="435372" y="3603663"/>
                    <a:ext cx="3399998" cy="378890"/>
                    <a:chOff x="282972" y="3895800"/>
                    <a:chExt cx="3399998" cy="378890"/>
                  </a:xfrm>
                </p:grpSpPr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2B4FD48A-028F-BD77-9CF8-FA5A24656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696" y="3905357"/>
                      <a:ext cx="1269274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dirty="0">
                          <a:solidFill>
                            <a:schemeClr val="bg1"/>
                          </a:solidFill>
                        </a:rPr>
                        <a:t>Kao novo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9FE31FB-63C3-4A92-3DE9-E36ADCACB5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972" y="3895800"/>
                      <a:ext cx="21307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dirty="0"/>
                        <a:t>Stanje predmeta: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2518328-A668-562A-460A-1B57D1B6FFFC}"/>
                      </a:ext>
                    </a:extLst>
                  </p:cNvPr>
                  <p:cNvGrpSpPr/>
                  <p:nvPr/>
                </p:nvGrpSpPr>
                <p:grpSpPr>
                  <a:xfrm>
                    <a:off x="435372" y="4048200"/>
                    <a:ext cx="3399998" cy="378890"/>
                    <a:chOff x="282972" y="3895800"/>
                    <a:chExt cx="3399998" cy="378890"/>
                  </a:xfrm>
                </p:grpSpPr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FE60ED7A-C9B0-40E8-C82C-9CBB2CAA5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696" y="3905357"/>
                      <a:ext cx="1269274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dirty="0" err="1">
                          <a:solidFill>
                            <a:schemeClr val="bg1"/>
                          </a:solidFill>
                        </a:rPr>
                        <a:t>Musko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4095354-F6B3-D602-C07C-03BB9B9500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972" y="3895800"/>
                      <a:ext cx="21307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dirty="0"/>
                        <a:t>Predviđeni spol:</a:t>
                      </a:r>
                    </a:p>
                  </p:txBody>
                </p:sp>
              </p:grp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90861AD-DFE1-44D2-DB3D-CC36AD9F44A1}"/>
                    </a:ext>
                  </a:extLst>
                </p:cNvPr>
                <p:cNvGrpSpPr/>
                <p:nvPr/>
              </p:nvGrpSpPr>
              <p:grpSpPr>
                <a:xfrm>
                  <a:off x="386583" y="4883134"/>
                  <a:ext cx="3399998" cy="834358"/>
                  <a:chOff x="435372" y="3603663"/>
                  <a:chExt cx="3399998" cy="834358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0F4E7904-0577-CE2B-A9E6-5CE62EEFE926}"/>
                      </a:ext>
                    </a:extLst>
                  </p:cNvPr>
                  <p:cNvGrpSpPr/>
                  <p:nvPr/>
                </p:nvGrpSpPr>
                <p:grpSpPr>
                  <a:xfrm>
                    <a:off x="435372" y="3603663"/>
                    <a:ext cx="3399998" cy="389821"/>
                    <a:chOff x="282972" y="3895800"/>
                    <a:chExt cx="3399998" cy="389821"/>
                  </a:xfrm>
                </p:grpSpPr>
                <p:sp>
                  <p:nvSpPr>
                    <p:cNvPr id="48" name="Rectangle: Rounded Corners 47">
                      <a:extLst>
                        <a:ext uri="{FF2B5EF4-FFF2-40B4-BE49-F238E27FC236}">
                          <a16:creationId xmlns:a16="http://schemas.microsoft.com/office/drawing/2014/main" id="{F39680A0-BC26-FED5-747B-84D70812C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696" y="3916288"/>
                      <a:ext cx="1269274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dirty="0">
                          <a:solidFill>
                            <a:schemeClr val="bg1"/>
                          </a:solidFill>
                        </a:rPr>
                        <a:t>5-7 god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779229F8-04FF-26DB-90D3-276400375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972" y="3895800"/>
                      <a:ext cx="21307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dirty="0"/>
                        <a:t>Predviđena dob:</a:t>
                      </a: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9DF69F0-150A-240B-5581-6B30096D59E5}"/>
                      </a:ext>
                    </a:extLst>
                  </p:cNvPr>
                  <p:cNvGrpSpPr/>
                  <p:nvPr/>
                </p:nvGrpSpPr>
                <p:grpSpPr>
                  <a:xfrm>
                    <a:off x="435372" y="4048200"/>
                    <a:ext cx="3399998" cy="389821"/>
                    <a:chOff x="282972" y="3895800"/>
                    <a:chExt cx="3399998" cy="389821"/>
                  </a:xfrm>
                </p:grpSpPr>
                <p:sp>
                  <p:nvSpPr>
                    <p:cNvPr id="46" name="Rectangle: Rounded Corners 45">
                      <a:extLst>
                        <a:ext uri="{FF2B5EF4-FFF2-40B4-BE49-F238E27FC236}">
                          <a16:creationId xmlns:a16="http://schemas.microsoft.com/office/drawing/2014/main" id="{45DC98F8-6FE7-7A56-1771-AA6A9D2E44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696" y="3916288"/>
                      <a:ext cx="1269274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dirty="0">
                          <a:solidFill>
                            <a:schemeClr val="bg1"/>
                          </a:solidFill>
                        </a:rPr>
                        <a:t>1986.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855DEFF4-D791-3BB0-6F58-8497A15E34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972" y="3895800"/>
                      <a:ext cx="21307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dirty="0"/>
                        <a:t>Godina </a:t>
                      </a:r>
                      <a:r>
                        <a:rPr lang="hr-HR" dirty="0" err="1"/>
                        <a:t>prozivodnje</a:t>
                      </a:r>
                      <a:r>
                        <a:rPr lang="hr-HR" dirty="0"/>
                        <a:t>:</a:t>
                      </a:r>
                    </a:p>
                  </p:txBody>
                </p:sp>
              </p:grp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7DE0E5-8E7D-60C7-0C2F-4F1831C269F2}"/>
                  </a:ext>
                </a:extLst>
              </p:cNvPr>
              <p:cNvSpPr txBox="1"/>
              <p:nvPr/>
            </p:nvSpPr>
            <p:spPr>
              <a:xfrm>
                <a:off x="386583" y="5791891"/>
                <a:ext cx="213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Marka predmeta: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9995EC7-0107-BA18-8C18-08C48642EA41}"/>
              </a:ext>
            </a:extLst>
          </p:cNvPr>
          <p:cNvGrpSpPr/>
          <p:nvPr/>
        </p:nvGrpSpPr>
        <p:grpSpPr>
          <a:xfrm>
            <a:off x="7703994" y="5066087"/>
            <a:ext cx="3947778" cy="1200981"/>
            <a:chOff x="7774108" y="5149760"/>
            <a:chExt cx="3947778" cy="1200981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CECD8E6-5E5A-C035-704A-BBE8B6B49CE4}"/>
                </a:ext>
              </a:extLst>
            </p:cNvPr>
            <p:cNvSpPr/>
            <p:nvPr/>
          </p:nvSpPr>
          <p:spPr>
            <a:xfrm>
              <a:off x="9941315" y="5981408"/>
              <a:ext cx="1780571" cy="36933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dirty="0">
                  <a:solidFill>
                    <a:schemeClr val="bg1"/>
                  </a:solidFill>
                </a:rPr>
                <a:t>example@test.com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00EA3CF-84EC-2AF2-D948-A13CE747097D}"/>
                </a:ext>
              </a:extLst>
            </p:cNvPr>
            <p:cNvGrpSpPr/>
            <p:nvPr/>
          </p:nvGrpSpPr>
          <p:grpSpPr>
            <a:xfrm>
              <a:off x="7774108" y="5149760"/>
              <a:ext cx="3912705" cy="1173172"/>
              <a:chOff x="7774108" y="5149760"/>
              <a:chExt cx="3912705" cy="1173172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26471C8-58FF-185E-F417-7377868035DC}"/>
                  </a:ext>
                </a:extLst>
              </p:cNvPr>
              <p:cNvGrpSpPr/>
              <p:nvPr/>
            </p:nvGrpSpPr>
            <p:grpSpPr>
              <a:xfrm>
                <a:off x="7774108" y="5149760"/>
                <a:ext cx="3912705" cy="785589"/>
                <a:chOff x="7719970" y="5325547"/>
                <a:chExt cx="3912705" cy="785589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E5D9D634-E4AE-3E93-DC78-2A4D5F637AC0}"/>
                    </a:ext>
                  </a:extLst>
                </p:cNvPr>
                <p:cNvGrpSpPr/>
                <p:nvPr/>
              </p:nvGrpSpPr>
              <p:grpSpPr>
                <a:xfrm>
                  <a:off x="7719970" y="5325547"/>
                  <a:ext cx="3912705" cy="785589"/>
                  <a:chOff x="7719970" y="5325547"/>
                  <a:chExt cx="3912705" cy="785589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CA70A55-0BDD-7FEF-1D7A-BB494E4E53A6}"/>
                      </a:ext>
                    </a:extLst>
                  </p:cNvPr>
                  <p:cNvSpPr txBox="1"/>
                  <p:nvPr/>
                </p:nvSpPr>
                <p:spPr>
                  <a:xfrm>
                    <a:off x="7719970" y="5325547"/>
                    <a:ext cx="21307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dirty="0"/>
                      <a:t>Donira:</a:t>
                    </a:r>
                  </a:p>
                </p:txBody>
              </p: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D3A5D7A1-D08E-EFDE-6208-7D5A99AC96C7}"/>
                      </a:ext>
                    </a:extLst>
                  </p:cNvPr>
                  <p:cNvGrpSpPr/>
                  <p:nvPr/>
                </p:nvGrpSpPr>
                <p:grpSpPr>
                  <a:xfrm>
                    <a:off x="9850694" y="5335104"/>
                    <a:ext cx="1781981" cy="776032"/>
                    <a:chOff x="9850694" y="5335104"/>
                    <a:chExt cx="1781981" cy="776032"/>
                  </a:xfrm>
                </p:grpSpPr>
                <p:sp>
                  <p:nvSpPr>
                    <p:cNvPr id="64" name="Rectangle: Rounded Corners 63">
                      <a:extLst>
                        <a:ext uri="{FF2B5EF4-FFF2-40B4-BE49-F238E27FC236}">
                          <a16:creationId xmlns:a16="http://schemas.microsoft.com/office/drawing/2014/main" id="{885DFB87-17F8-14AB-46BA-42E1ADCF0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0694" y="5335104"/>
                      <a:ext cx="1780570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sz="1600" dirty="0">
                          <a:solidFill>
                            <a:schemeClr val="bg1"/>
                          </a:solidFill>
                        </a:rPr>
                        <a:t>Donator 1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A21E8980-1C1E-FBB6-6430-FCB85981B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2104" y="5741803"/>
                      <a:ext cx="1780571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sz="1400" dirty="0">
                          <a:solidFill>
                            <a:schemeClr val="bg1"/>
                          </a:solidFill>
                        </a:rPr>
                        <a:t>Broj mobitela1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CD62BEC-14C3-3D88-0C50-6ABCA699CE48}"/>
                    </a:ext>
                  </a:extLst>
                </p:cNvPr>
                <p:cNvSpPr txBox="1"/>
                <p:nvPr/>
              </p:nvSpPr>
              <p:spPr>
                <a:xfrm>
                  <a:off x="7721381" y="5732246"/>
                  <a:ext cx="2130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dirty="0"/>
                    <a:t>Broj mobitela:</a:t>
                  </a: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732F1C-906D-44E7-B739-570CDB4DD35D}"/>
                  </a:ext>
                </a:extLst>
              </p:cNvPr>
              <p:cNvSpPr txBox="1"/>
              <p:nvPr/>
            </p:nvSpPr>
            <p:spPr>
              <a:xfrm>
                <a:off x="7774108" y="5953600"/>
                <a:ext cx="213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Email: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69671B-C9C4-DEC8-FBD3-081952441919}"/>
              </a:ext>
            </a:extLst>
          </p:cNvPr>
          <p:cNvGrpSpPr/>
          <p:nvPr/>
        </p:nvGrpSpPr>
        <p:grpSpPr>
          <a:xfrm>
            <a:off x="282972" y="229393"/>
            <a:ext cx="11626055" cy="566002"/>
            <a:chOff x="320040" y="444651"/>
            <a:chExt cx="11567160" cy="56600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E07C75-6FCE-53E7-DCBE-5135911992A0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A4110A-A2C1-AFBD-CA57-4D7A82807C9B}"/>
                </a:ext>
              </a:extLst>
            </p:cNvPr>
            <p:cNvSpPr txBox="1"/>
            <p:nvPr/>
          </p:nvSpPr>
          <p:spPr>
            <a:xfrm>
              <a:off x="1846364" y="444651"/>
              <a:ext cx="7914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</a:t>
              </a:r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	Doniraj			 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7004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78FBC5-0FDD-5C38-0BF7-B7E60082BD6A}"/>
              </a:ext>
            </a:extLst>
          </p:cNvPr>
          <p:cNvSpPr/>
          <p:nvPr/>
        </p:nvSpPr>
        <p:spPr>
          <a:xfrm>
            <a:off x="0" y="6331789"/>
            <a:ext cx="641832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9E3974-2FA6-7E2C-E90C-7BE7A5DD3E98}"/>
              </a:ext>
            </a:extLst>
          </p:cNvPr>
          <p:cNvGrpSpPr/>
          <p:nvPr/>
        </p:nvGrpSpPr>
        <p:grpSpPr>
          <a:xfrm>
            <a:off x="73135" y="1835521"/>
            <a:ext cx="6112810" cy="2118798"/>
            <a:chOff x="82562" y="1684692"/>
            <a:chExt cx="6112810" cy="21187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E1B141-F113-D9AF-A020-ADC608B4A386}"/>
                </a:ext>
              </a:extLst>
            </p:cNvPr>
            <p:cNvGrpSpPr/>
            <p:nvPr/>
          </p:nvGrpSpPr>
          <p:grpSpPr>
            <a:xfrm>
              <a:off x="82562" y="1684692"/>
              <a:ext cx="3519690" cy="2118798"/>
              <a:chOff x="8010484" y="1696311"/>
              <a:chExt cx="2101370" cy="160513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4B5C34-8295-380A-5527-F7EA0E7AEEF0}"/>
                  </a:ext>
                </a:extLst>
              </p:cNvPr>
              <p:cNvSpPr/>
              <p:nvPr/>
            </p:nvSpPr>
            <p:spPr>
              <a:xfrm>
                <a:off x="8284486" y="1785634"/>
                <a:ext cx="1540553" cy="1515809"/>
              </a:xfrm>
              <a:prstGeom prst="roundRect">
                <a:avLst>
                  <a:gd name="adj" fmla="val 14210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7" name="Picture 6" descr="A picture containing text, vector graphics, picture frame&#10;&#10;Description automatically generated">
                <a:extLst>
                  <a:ext uri="{FF2B5EF4-FFF2-40B4-BE49-F238E27FC236}">
                    <a16:creationId xmlns:a16="http://schemas.microsoft.com/office/drawing/2014/main" id="{DE0F9A96-3DF2-88AF-6AAC-0764FDEB5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0484" y="1696311"/>
                <a:ext cx="2101370" cy="1471108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3178D2-65E1-AA52-3349-DB6C5A9118D0}"/>
                </a:ext>
              </a:extLst>
            </p:cNvPr>
            <p:cNvGrpSpPr/>
            <p:nvPr/>
          </p:nvGrpSpPr>
          <p:grpSpPr>
            <a:xfrm>
              <a:off x="3350646" y="1958295"/>
              <a:ext cx="2827763" cy="711113"/>
              <a:chOff x="8543887" y="3494538"/>
              <a:chExt cx="2775005" cy="7943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970E0B-BDFB-C263-E2C2-03B11721D640}"/>
                  </a:ext>
                </a:extLst>
              </p:cNvPr>
              <p:cNvGrpSpPr/>
              <p:nvPr/>
            </p:nvGrpSpPr>
            <p:grpSpPr>
              <a:xfrm>
                <a:off x="8543887" y="3498266"/>
                <a:ext cx="1006997" cy="769192"/>
                <a:chOff x="8010477" y="1696315"/>
                <a:chExt cx="2101371" cy="1605128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7E9CBA9-B4E4-DE27-7D97-61D03136ADB9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11" name="Picture 10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FB89E010-5773-2F5B-832D-539DCC14D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77" y="1696315"/>
                  <a:ext cx="2101371" cy="1471107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8A25E2-9559-AFB8-F8B2-FE11E89870AD}"/>
                  </a:ext>
                </a:extLst>
              </p:cNvPr>
              <p:cNvGrpSpPr/>
              <p:nvPr/>
            </p:nvGrpSpPr>
            <p:grpSpPr>
              <a:xfrm>
                <a:off x="9447610" y="3494538"/>
                <a:ext cx="1006997" cy="769194"/>
                <a:chOff x="8010483" y="1696311"/>
                <a:chExt cx="2101371" cy="160513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39B5B68-746F-5C44-CBF4-38315BADC44F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14" name="Picture 13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AB13EF8F-5F9B-333C-4792-48BACF2288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3" y="1696311"/>
                  <a:ext cx="2101371" cy="1471107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007C961-19B5-C77A-B64A-115C1BBAC116}"/>
                  </a:ext>
                </a:extLst>
              </p:cNvPr>
              <p:cNvGrpSpPr/>
              <p:nvPr/>
            </p:nvGrpSpPr>
            <p:grpSpPr>
              <a:xfrm>
                <a:off x="10311895" y="3519666"/>
                <a:ext cx="1006997" cy="769194"/>
                <a:chOff x="8010479" y="1696311"/>
                <a:chExt cx="2101371" cy="1605132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C0553AB-67FF-3E88-4D8F-E35D6EC0BCE5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17" name="Picture 16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DF81D318-3175-438F-2BCA-8A46D9506B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79" y="1696311"/>
                  <a:ext cx="2101371" cy="14711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3A77A2-3717-4F36-6C4C-529FC4D5B576}"/>
                </a:ext>
              </a:extLst>
            </p:cNvPr>
            <p:cNvGrpSpPr/>
            <p:nvPr/>
          </p:nvGrpSpPr>
          <p:grpSpPr>
            <a:xfrm>
              <a:off x="3367612" y="2822463"/>
              <a:ext cx="2827760" cy="711113"/>
              <a:chOff x="8543889" y="3494537"/>
              <a:chExt cx="2775002" cy="79432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DCF2A54-3583-DF32-CFB5-C0B8E0122C1B}"/>
                  </a:ext>
                </a:extLst>
              </p:cNvPr>
              <p:cNvGrpSpPr/>
              <p:nvPr/>
            </p:nvGrpSpPr>
            <p:grpSpPr>
              <a:xfrm>
                <a:off x="8543889" y="3498263"/>
                <a:ext cx="1006997" cy="769194"/>
                <a:chOff x="8010481" y="1696310"/>
                <a:chExt cx="2101371" cy="1605133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578D9C68-3B99-7A1C-42E7-4BEBC3D5BC5D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28" name="Picture 27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8D61D954-D06F-D110-5181-FFD7D4136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1" y="1696310"/>
                  <a:ext cx="2101371" cy="1471108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8C7E872-DE27-7C9D-B668-9DF6436643FF}"/>
                  </a:ext>
                </a:extLst>
              </p:cNvPr>
              <p:cNvGrpSpPr/>
              <p:nvPr/>
            </p:nvGrpSpPr>
            <p:grpSpPr>
              <a:xfrm>
                <a:off x="9447607" y="3494537"/>
                <a:ext cx="1006996" cy="769194"/>
                <a:chOff x="8010481" y="1696310"/>
                <a:chExt cx="2101370" cy="1605133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C0083DC6-C662-43D0-CD76-DD21F0B58F53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26" name="Picture 25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67F3AEC9-7825-C271-0222-3B04AABB0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1" y="1696310"/>
                  <a:ext cx="2101370" cy="1471108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C57C267-A0BC-2F7D-71DD-4335B2467489}"/>
                  </a:ext>
                </a:extLst>
              </p:cNvPr>
              <p:cNvGrpSpPr/>
              <p:nvPr/>
            </p:nvGrpSpPr>
            <p:grpSpPr>
              <a:xfrm>
                <a:off x="10311895" y="3519665"/>
                <a:ext cx="1006996" cy="769194"/>
                <a:chOff x="8010483" y="1696310"/>
                <a:chExt cx="2101370" cy="1605133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712A2B6A-536D-056F-6992-3A427761AE04}"/>
                    </a:ext>
                  </a:extLst>
                </p:cNvPr>
                <p:cNvSpPr/>
                <p:nvPr/>
              </p:nvSpPr>
              <p:spPr>
                <a:xfrm>
                  <a:off x="8284486" y="1785634"/>
                  <a:ext cx="1540553" cy="1515809"/>
                </a:xfrm>
                <a:prstGeom prst="roundRect">
                  <a:avLst>
                    <a:gd name="adj" fmla="val 1421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pic>
              <p:nvPicPr>
                <p:cNvPr id="24" name="Picture 23" descr="A picture containing text, vector graphics, picture frame&#10;&#10;Description automatically generated">
                  <a:extLst>
                    <a:ext uri="{FF2B5EF4-FFF2-40B4-BE49-F238E27FC236}">
                      <a16:creationId xmlns:a16="http://schemas.microsoft.com/office/drawing/2014/main" id="{88937471-BFD3-418C-C962-E55EB9BCE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0483" y="1696310"/>
                  <a:ext cx="2101370" cy="147110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2CBFCE-5347-4023-995B-DB128BA93987}"/>
              </a:ext>
            </a:extLst>
          </p:cNvPr>
          <p:cNvSpPr txBox="1"/>
          <p:nvPr/>
        </p:nvSpPr>
        <p:spPr>
          <a:xfrm>
            <a:off x="2324831" y="977540"/>
            <a:ext cx="2003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Donacija</a:t>
            </a:r>
            <a:r>
              <a:rPr lang="en-GB" sz="2800" b="1" dirty="0"/>
              <a:t>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A9A1E6-887B-2A42-D3A3-02009F5E8056}"/>
              </a:ext>
            </a:extLst>
          </p:cNvPr>
          <p:cNvSpPr txBox="1"/>
          <p:nvPr/>
        </p:nvSpPr>
        <p:spPr>
          <a:xfrm>
            <a:off x="484175" y="4314331"/>
            <a:ext cx="5684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magna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exercitation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aute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endParaRPr lang="hr-HR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B83DE4-4450-18A2-547D-50000EFC610A}"/>
              </a:ext>
            </a:extLst>
          </p:cNvPr>
          <p:cNvGrpSpPr/>
          <p:nvPr/>
        </p:nvGrpSpPr>
        <p:grpSpPr>
          <a:xfrm>
            <a:off x="282972" y="229393"/>
            <a:ext cx="6048817" cy="566002"/>
            <a:chOff x="320040" y="444651"/>
            <a:chExt cx="11567160" cy="5660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9A4C56-4605-2802-6436-E93E54C9B056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F49B40-95D6-6F64-47C7-24AC4CEA97C4}"/>
                </a:ext>
              </a:extLst>
            </p:cNvPr>
            <p:cNvSpPr txBox="1"/>
            <p:nvPr/>
          </p:nvSpPr>
          <p:spPr>
            <a:xfrm>
              <a:off x="443588" y="444651"/>
              <a:ext cx="11206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</a:t>
              </a:r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Doniraj		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748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78FBC5-0FDD-5C38-0BF7-B7E60082BD6A}"/>
              </a:ext>
            </a:extLst>
          </p:cNvPr>
          <p:cNvSpPr/>
          <p:nvPr/>
        </p:nvSpPr>
        <p:spPr>
          <a:xfrm>
            <a:off x="0" y="6331789"/>
            <a:ext cx="6096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A2016C-049D-0A94-9D27-A173B3A87C81}"/>
              </a:ext>
            </a:extLst>
          </p:cNvPr>
          <p:cNvGrpSpPr/>
          <p:nvPr/>
        </p:nvGrpSpPr>
        <p:grpSpPr>
          <a:xfrm>
            <a:off x="594245" y="1525238"/>
            <a:ext cx="3399998" cy="2217130"/>
            <a:chOff x="386583" y="3964582"/>
            <a:chExt cx="3399998" cy="221713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5BD380A-EF76-922F-C0C9-36599FE5E3A1}"/>
                </a:ext>
              </a:extLst>
            </p:cNvPr>
            <p:cNvSpPr/>
            <p:nvPr/>
          </p:nvSpPr>
          <p:spPr>
            <a:xfrm>
              <a:off x="2517307" y="5812379"/>
              <a:ext cx="1269274" cy="36933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err="1">
                  <a:solidFill>
                    <a:schemeClr val="bg1"/>
                  </a:solidFill>
                </a:rPr>
                <a:t>Cassiopea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FD966A2-6042-09F2-5C47-430542FEE0CC}"/>
                </a:ext>
              </a:extLst>
            </p:cNvPr>
            <p:cNvGrpSpPr/>
            <p:nvPr/>
          </p:nvGrpSpPr>
          <p:grpSpPr>
            <a:xfrm>
              <a:off x="386583" y="3964582"/>
              <a:ext cx="3399998" cy="2196641"/>
              <a:chOff x="386583" y="3964582"/>
              <a:chExt cx="3399998" cy="219664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65943C3-0C6B-20E4-F4C7-3ED020B6BFE1}"/>
                  </a:ext>
                </a:extLst>
              </p:cNvPr>
              <p:cNvGrpSpPr/>
              <p:nvPr/>
            </p:nvGrpSpPr>
            <p:grpSpPr>
              <a:xfrm>
                <a:off x="386583" y="3964582"/>
                <a:ext cx="3399998" cy="1752910"/>
                <a:chOff x="386583" y="3964582"/>
                <a:chExt cx="3399998" cy="175291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3D1842AD-89C8-5372-A569-86F8041A8041}"/>
                    </a:ext>
                  </a:extLst>
                </p:cNvPr>
                <p:cNvGrpSpPr/>
                <p:nvPr/>
              </p:nvGrpSpPr>
              <p:grpSpPr>
                <a:xfrm>
                  <a:off x="386583" y="3964582"/>
                  <a:ext cx="3399998" cy="823427"/>
                  <a:chOff x="435372" y="3603663"/>
                  <a:chExt cx="3399998" cy="823427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913D560-A1E4-4B42-B08D-93F9D741264E}"/>
                      </a:ext>
                    </a:extLst>
                  </p:cNvPr>
                  <p:cNvGrpSpPr/>
                  <p:nvPr/>
                </p:nvGrpSpPr>
                <p:grpSpPr>
                  <a:xfrm>
                    <a:off x="435372" y="3603663"/>
                    <a:ext cx="3399998" cy="378890"/>
                    <a:chOff x="282972" y="3895800"/>
                    <a:chExt cx="3399998" cy="378890"/>
                  </a:xfrm>
                </p:grpSpPr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2B4FD48A-028F-BD77-9CF8-FA5A24656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696" y="3905357"/>
                      <a:ext cx="1269274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dirty="0">
                          <a:solidFill>
                            <a:schemeClr val="bg1"/>
                          </a:solidFill>
                        </a:rPr>
                        <a:t>Kao novo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9FE31FB-63C3-4A92-3DE9-E36ADCACB5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972" y="3895800"/>
                      <a:ext cx="21307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dirty="0"/>
                        <a:t>Stanje predmeta: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2518328-A668-562A-460A-1B57D1B6FFFC}"/>
                      </a:ext>
                    </a:extLst>
                  </p:cNvPr>
                  <p:cNvGrpSpPr/>
                  <p:nvPr/>
                </p:nvGrpSpPr>
                <p:grpSpPr>
                  <a:xfrm>
                    <a:off x="435372" y="4048200"/>
                    <a:ext cx="3399998" cy="378890"/>
                    <a:chOff x="282972" y="3895800"/>
                    <a:chExt cx="3399998" cy="378890"/>
                  </a:xfrm>
                </p:grpSpPr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FE60ED7A-C9B0-40E8-C82C-9CBB2CAA5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696" y="3905357"/>
                      <a:ext cx="1269274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dirty="0" err="1">
                          <a:solidFill>
                            <a:schemeClr val="bg1"/>
                          </a:solidFill>
                        </a:rPr>
                        <a:t>Musko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4095354-F6B3-D602-C07C-03BB9B9500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972" y="3895800"/>
                      <a:ext cx="21307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dirty="0"/>
                        <a:t>Predviđeni spol:</a:t>
                      </a:r>
                    </a:p>
                  </p:txBody>
                </p:sp>
              </p:grp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90861AD-DFE1-44D2-DB3D-CC36AD9F44A1}"/>
                    </a:ext>
                  </a:extLst>
                </p:cNvPr>
                <p:cNvGrpSpPr/>
                <p:nvPr/>
              </p:nvGrpSpPr>
              <p:grpSpPr>
                <a:xfrm>
                  <a:off x="386583" y="4883134"/>
                  <a:ext cx="3399998" cy="834358"/>
                  <a:chOff x="435372" y="3603663"/>
                  <a:chExt cx="3399998" cy="834358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0F4E7904-0577-CE2B-A9E6-5CE62EEFE926}"/>
                      </a:ext>
                    </a:extLst>
                  </p:cNvPr>
                  <p:cNvGrpSpPr/>
                  <p:nvPr/>
                </p:nvGrpSpPr>
                <p:grpSpPr>
                  <a:xfrm>
                    <a:off x="435372" y="3603663"/>
                    <a:ext cx="3399998" cy="389821"/>
                    <a:chOff x="282972" y="3895800"/>
                    <a:chExt cx="3399998" cy="389821"/>
                  </a:xfrm>
                </p:grpSpPr>
                <p:sp>
                  <p:nvSpPr>
                    <p:cNvPr id="48" name="Rectangle: Rounded Corners 47">
                      <a:extLst>
                        <a:ext uri="{FF2B5EF4-FFF2-40B4-BE49-F238E27FC236}">
                          <a16:creationId xmlns:a16="http://schemas.microsoft.com/office/drawing/2014/main" id="{F39680A0-BC26-FED5-747B-84D70812C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696" y="3916288"/>
                      <a:ext cx="1269274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dirty="0">
                          <a:solidFill>
                            <a:schemeClr val="bg1"/>
                          </a:solidFill>
                        </a:rPr>
                        <a:t>5-7 god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779229F8-04FF-26DB-90D3-276400375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972" y="3895800"/>
                      <a:ext cx="21307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dirty="0"/>
                        <a:t>Predviđena dob:</a:t>
                      </a: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9DF69F0-150A-240B-5581-6B30096D59E5}"/>
                      </a:ext>
                    </a:extLst>
                  </p:cNvPr>
                  <p:cNvGrpSpPr/>
                  <p:nvPr/>
                </p:nvGrpSpPr>
                <p:grpSpPr>
                  <a:xfrm>
                    <a:off x="435372" y="4048200"/>
                    <a:ext cx="3399998" cy="389821"/>
                    <a:chOff x="282972" y="3895800"/>
                    <a:chExt cx="3399998" cy="389821"/>
                  </a:xfrm>
                </p:grpSpPr>
                <p:sp>
                  <p:nvSpPr>
                    <p:cNvPr id="46" name="Rectangle: Rounded Corners 45">
                      <a:extLst>
                        <a:ext uri="{FF2B5EF4-FFF2-40B4-BE49-F238E27FC236}">
                          <a16:creationId xmlns:a16="http://schemas.microsoft.com/office/drawing/2014/main" id="{45DC98F8-6FE7-7A56-1771-AA6A9D2E44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696" y="3916288"/>
                      <a:ext cx="1269274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dirty="0">
                          <a:solidFill>
                            <a:schemeClr val="bg1"/>
                          </a:solidFill>
                        </a:rPr>
                        <a:t>1986.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855DEFF4-D791-3BB0-6F58-8497A15E34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972" y="3895800"/>
                      <a:ext cx="21307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dirty="0"/>
                        <a:t>Godina </a:t>
                      </a:r>
                      <a:r>
                        <a:rPr lang="hr-HR" dirty="0" err="1"/>
                        <a:t>prozivodnje</a:t>
                      </a:r>
                      <a:r>
                        <a:rPr lang="hr-HR" dirty="0"/>
                        <a:t>:</a:t>
                      </a:r>
                    </a:p>
                  </p:txBody>
                </p:sp>
              </p:grp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7DE0E5-8E7D-60C7-0C2F-4F1831C269F2}"/>
                  </a:ext>
                </a:extLst>
              </p:cNvPr>
              <p:cNvSpPr txBox="1"/>
              <p:nvPr/>
            </p:nvSpPr>
            <p:spPr>
              <a:xfrm>
                <a:off x="386583" y="5791891"/>
                <a:ext cx="213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Marka predmeta: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9995EC7-0107-BA18-8C18-08C48642EA41}"/>
              </a:ext>
            </a:extLst>
          </p:cNvPr>
          <p:cNvGrpSpPr/>
          <p:nvPr/>
        </p:nvGrpSpPr>
        <p:grpSpPr>
          <a:xfrm>
            <a:off x="594245" y="4223639"/>
            <a:ext cx="3912705" cy="1219882"/>
            <a:chOff x="7774108" y="5149760"/>
            <a:chExt cx="3912705" cy="12198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CECD8E6-5E5A-C035-704A-BBE8B6B49CE4}"/>
                </a:ext>
              </a:extLst>
            </p:cNvPr>
            <p:cNvSpPr/>
            <p:nvPr/>
          </p:nvSpPr>
          <p:spPr>
            <a:xfrm>
              <a:off x="9904831" y="6000309"/>
              <a:ext cx="1780571" cy="36933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dirty="0">
                  <a:solidFill>
                    <a:schemeClr val="bg1"/>
                  </a:solidFill>
                </a:rPr>
                <a:t>example@test.com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00EA3CF-84EC-2AF2-D948-A13CE747097D}"/>
                </a:ext>
              </a:extLst>
            </p:cNvPr>
            <p:cNvGrpSpPr/>
            <p:nvPr/>
          </p:nvGrpSpPr>
          <p:grpSpPr>
            <a:xfrm>
              <a:off x="7774108" y="5149760"/>
              <a:ext cx="3912705" cy="1173172"/>
              <a:chOff x="7774108" y="5149760"/>
              <a:chExt cx="3912705" cy="1173172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26471C8-58FF-185E-F417-7377868035DC}"/>
                  </a:ext>
                </a:extLst>
              </p:cNvPr>
              <p:cNvGrpSpPr/>
              <p:nvPr/>
            </p:nvGrpSpPr>
            <p:grpSpPr>
              <a:xfrm>
                <a:off x="7774108" y="5149760"/>
                <a:ext cx="3912705" cy="785589"/>
                <a:chOff x="7719970" y="5325547"/>
                <a:chExt cx="3912705" cy="785589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E5D9D634-E4AE-3E93-DC78-2A4D5F637AC0}"/>
                    </a:ext>
                  </a:extLst>
                </p:cNvPr>
                <p:cNvGrpSpPr/>
                <p:nvPr/>
              </p:nvGrpSpPr>
              <p:grpSpPr>
                <a:xfrm>
                  <a:off x="7719970" y="5325547"/>
                  <a:ext cx="3912705" cy="785589"/>
                  <a:chOff x="7719970" y="5325547"/>
                  <a:chExt cx="3912705" cy="785589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CA70A55-0BDD-7FEF-1D7A-BB494E4E53A6}"/>
                      </a:ext>
                    </a:extLst>
                  </p:cNvPr>
                  <p:cNvSpPr txBox="1"/>
                  <p:nvPr/>
                </p:nvSpPr>
                <p:spPr>
                  <a:xfrm>
                    <a:off x="7719970" y="5325547"/>
                    <a:ext cx="21307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dirty="0"/>
                      <a:t>Donira:</a:t>
                    </a:r>
                  </a:p>
                </p:txBody>
              </p: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D3A5D7A1-D08E-EFDE-6208-7D5A99AC96C7}"/>
                      </a:ext>
                    </a:extLst>
                  </p:cNvPr>
                  <p:cNvGrpSpPr/>
                  <p:nvPr/>
                </p:nvGrpSpPr>
                <p:grpSpPr>
                  <a:xfrm>
                    <a:off x="9850694" y="5335104"/>
                    <a:ext cx="1781981" cy="776032"/>
                    <a:chOff x="9850694" y="5335104"/>
                    <a:chExt cx="1781981" cy="776032"/>
                  </a:xfrm>
                </p:grpSpPr>
                <p:sp>
                  <p:nvSpPr>
                    <p:cNvPr id="64" name="Rectangle: Rounded Corners 63">
                      <a:extLst>
                        <a:ext uri="{FF2B5EF4-FFF2-40B4-BE49-F238E27FC236}">
                          <a16:creationId xmlns:a16="http://schemas.microsoft.com/office/drawing/2014/main" id="{885DFB87-17F8-14AB-46BA-42E1ADCF0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0694" y="5335104"/>
                      <a:ext cx="1780570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sz="1600" dirty="0">
                          <a:solidFill>
                            <a:schemeClr val="bg1"/>
                          </a:solidFill>
                        </a:rPr>
                        <a:t>Donator 1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A21E8980-1C1E-FBB6-6430-FCB85981B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2104" y="5741803"/>
                      <a:ext cx="1780571" cy="36933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hr-HR" sz="1400" dirty="0">
                          <a:solidFill>
                            <a:schemeClr val="bg1"/>
                          </a:solidFill>
                        </a:rPr>
                        <a:t>Broj mobitela1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CD62BEC-14C3-3D88-0C50-6ABCA699CE48}"/>
                    </a:ext>
                  </a:extLst>
                </p:cNvPr>
                <p:cNvSpPr txBox="1"/>
                <p:nvPr/>
              </p:nvSpPr>
              <p:spPr>
                <a:xfrm>
                  <a:off x="7721381" y="5732246"/>
                  <a:ext cx="2130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dirty="0"/>
                    <a:t>Broj mobitela:</a:t>
                  </a: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732F1C-906D-44E7-B739-570CDB4DD35D}"/>
                  </a:ext>
                </a:extLst>
              </p:cNvPr>
              <p:cNvSpPr txBox="1"/>
              <p:nvPr/>
            </p:nvSpPr>
            <p:spPr>
              <a:xfrm>
                <a:off x="7774108" y="5953600"/>
                <a:ext cx="213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Email: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D3F13-A5D6-6242-99F0-6B90FAE30E56}"/>
              </a:ext>
            </a:extLst>
          </p:cNvPr>
          <p:cNvGrpSpPr/>
          <p:nvPr/>
        </p:nvGrpSpPr>
        <p:grpSpPr>
          <a:xfrm>
            <a:off x="282972" y="229393"/>
            <a:ext cx="6048817" cy="566002"/>
            <a:chOff x="320040" y="444651"/>
            <a:chExt cx="11567160" cy="5660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7A0E6B-1DAB-6C29-B00D-7EDF410453B3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F59C4-0F7E-56D3-4704-C9F3CC11A067}"/>
                </a:ext>
              </a:extLst>
            </p:cNvPr>
            <p:cNvSpPr txBox="1"/>
            <p:nvPr/>
          </p:nvSpPr>
          <p:spPr>
            <a:xfrm>
              <a:off x="443588" y="444651"/>
              <a:ext cx="11206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</a:t>
              </a:r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Doniraj		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9543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7592ED-4A2E-C792-787B-0A9DEC1B4ED9}"/>
              </a:ext>
            </a:extLst>
          </p:cNvPr>
          <p:cNvSpPr/>
          <p:nvPr/>
        </p:nvSpPr>
        <p:spPr>
          <a:xfrm>
            <a:off x="0" y="6331789"/>
            <a:ext cx="12192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EB40883-D384-54DB-7C8D-130954942E5D}"/>
              </a:ext>
            </a:extLst>
          </p:cNvPr>
          <p:cNvGrpSpPr/>
          <p:nvPr/>
        </p:nvGrpSpPr>
        <p:grpSpPr>
          <a:xfrm>
            <a:off x="512292" y="1496175"/>
            <a:ext cx="4818830" cy="4240760"/>
            <a:chOff x="512292" y="1496175"/>
            <a:chExt cx="4818830" cy="42407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33317C-AFD5-D17E-E974-223EE432C617}"/>
                </a:ext>
              </a:extLst>
            </p:cNvPr>
            <p:cNvGrpSpPr/>
            <p:nvPr/>
          </p:nvGrpSpPr>
          <p:grpSpPr>
            <a:xfrm>
              <a:off x="512292" y="1496175"/>
              <a:ext cx="4818830" cy="404841"/>
              <a:chOff x="512293" y="1487601"/>
              <a:chExt cx="4818830" cy="4048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CAC94A-B2D3-700D-1A59-690805B5516E}"/>
                  </a:ext>
                </a:extLst>
              </p:cNvPr>
              <p:cNvSpPr txBox="1"/>
              <p:nvPr/>
            </p:nvSpPr>
            <p:spPr>
              <a:xfrm>
                <a:off x="512293" y="1523110"/>
                <a:ext cx="22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Naziv donacije: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76AA456-4677-FA57-AE11-89441112390D}"/>
                  </a:ext>
                </a:extLst>
              </p:cNvPr>
              <p:cNvSpPr/>
              <p:nvPr/>
            </p:nvSpPr>
            <p:spPr>
              <a:xfrm>
                <a:off x="3048946" y="1487601"/>
                <a:ext cx="2282177" cy="369333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Upišite naziv  donacije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E2BECD-4222-86F5-2DFA-8A4693C4E1BF}"/>
                </a:ext>
              </a:extLst>
            </p:cNvPr>
            <p:cNvGrpSpPr/>
            <p:nvPr/>
          </p:nvGrpSpPr>
          <p:grpSpPr>
            <a:xfrm>
              <a:off x="512292" y="1984591"/>
              <a:ext cx="4818830" cy="2763931"/>
              <a:chOff x="512292" y="2009706"/>
              <a:chExt cx="4818830" cy="27639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ED68A22-9EDA-CA33-6399-B1147A0FB9A1}"/>
                  </a:ext>
                </a:extLst>
              </p:cNvPr>
              <p:cNvGrpSpPr/>
              <p:nvPr/>
            </p:nvGrpSpPr>
            <p:grpSpPr>
              <a:xfrm>
                <a:off x="512292" y="2009706"/>
                <a:ext cx="4818829" cy="2255368"/>
                <a:chOff x="386583" y="3905855"/>
                <a:chExt cx="3694290" cy="2255368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45D2C5D-0EEA-8E1B-4889-564A3D879052}"/>
                    </a:ext>
                  </a:extLst>
                </p:cNvPr>
                <p:cNvSpPr/>
                <p:nvPr/>
              </p:nvSpPr>
              <p:spPr>
                <a:xfrm>
                  <a:off x="2331274" y="5744095"/>
                  <a:ext cx="1749599" cy="3693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>
                      <a:solidFill>
                        <a:schemeClr val="bg1"/>
                      </a:solidFill>
                    </a:rPr>
                    <a:t>Upišite ime marke</a:t>
                  </a:r>
                  <a:endParaRPr lang="en-GB" sz="1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B412DAD-6CD0-FCBD-FC91-05AB7E30C3FE}"/>
                    </a:ext>
                  </a:extLst>
                </p:cNvPr>
                <p:cNvGrpSpPr/>
                <p:nvPr/>
              </p:nvGrpSpPr>
              <p:grpSpPr>
                <a:xfrm>
                  <a:off x="386583" y="3905855"/>
                  <a:ext cx="3694290" cy="2255368"/>
                  <a:chOff x="386583" y="3905855"/>
                  <a:chExt cx="3694290" cy="2255368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73484D24-7747-0BE5-CD14-8262BBD8C390}"/>
                      </a:ext>
                    </a:extLst>
                  </p:cNvPr>
                  <p:cNvGrpSpPr/>
                  <p:nvPr/>
                </p:nvGrpSpPr>
                <p:grpSpPr>
                  <a:xfrm>
                    <a:off x="386583" y="3905855"/>
                    <a:ext cx="3694290" cy="1791148"/>
                    <a:chOff x="386583" y="3905855"/>
                    <a:chExt cx="3694290" cy="1791148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4402E10-6DF1-5148-D3BB-7FE46DF75F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583" y="3905855"/>
                      <a:ext cx="3694290" cy="872596"/>
                      <a:chOff x="435372" y="3544936"/>
                      <a:chExt cx="3694290" cy="872596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EF552D20-8318-6A57-DE04-45A5EB952C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372" y="3544936"/>
                        <a:ext cx="3694290" cy="428059"/>
                        <a:chOff x="282972" y="3837073"/>
                        <a:chExt cx="3694290" cy="428059"/>
                      </a:xfrm>
                    </p:grpSpPr>
                    <p:sp>
                      <p:nvSpPr>
                        <p:cNvPr id="23" name="Rectangle: Rounded Corners 22">
                          <a:extLst>
                            <a:ext uri="{FF2B5EF4-FFF2-40B4-BE49-F238E27FC236}">
                              <a16:creationId xmlns:a16="http://schemas.microsoft.com/office/drawing/2014/main" id="{C577C579-A213-00E4-D99C-B8C2B8B37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7663" y="3837073"/>
                          <a:ext cx="1749599" cy="36933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chemeClr val="bg1"/>
                              </a:solidFill>
                            </a:rPr>
                            <a:t>Odaberite stanje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2EDF4E87-6E54-5EE4-DEBE-AA07E001F7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2972" y="3895800"/>
                          <a:ext cx="21307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hr-HR" dirty="0"/>
                            <a:t>Stanje predmeta:</a:t>
                          </a:r>
                        </a:p>
                      </p:txBody>
                    </p:sp>
                  </p:grpSp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BC5CE77D-BDB3-0138-725C-C98F5B611B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372" y="3989473"/>
                        <a:ext cx="3694290" cy="428059"/>
                        <a:chOff x="282972" y="3837073"/>
                        <a:chExt cx="3694290" cy="428059"/>
                      </a:xfrm>
                    </p:grpSpPr>
                    <p:sp>
                      <p:nvSpPr>
                        <p:cNvPr id="21" name="Rectangle: Rounded Corners 20">
                          <a:extLst>
                            <a:ext uri="{FF2B5EF4-FFF2-40B4-BE49-F238E27FC236}">
                              <a16:creationId xmlns:a16="http://schemas.microsoft.com/office/drawing/2014/main" id="{917269D1-177D-084D-915E-91EB3BCD34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7663" y="3837073"/>
                          <a:ext cx="1749599" cy="36933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chemeClr val="bg1"/>
                              </a:solidFill>
                            </a:rPr>
                            <a:t>Odaberite spol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7A130F66-5744-C0BF-C75C-7CA1FEE54F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2972" y="3895800"/>
                          <a:ext cx="21307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hr-HR" dirty="0"/>
                            <a:t>Predviđeni spol: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218DD4C-C7DB-E369-6539-C1533D005A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583" y="4835338"/>
                      <a:ext cx="3694290" cy="861665"/>
                      <a:chOff x="435372" y="3555867"/>
                      <a:chExt cx="3694290" cy="861665"/>
                    </a:xfrm>
                  </p:grpSpPr>
                  <p:grpSp>
                    <p:nvGrpSpPr>
                      <p:cNvPr id="13" name="Group 12">
                        <a:extLst>
                          <a:ext uri="{FF2B5EF4-FFF2-40B4-BE49-F238E27FC236}">
                            <a16:creationId xmlns:a16="http://schemas.microsoft.com/office/drawing/2014/main" id="{681DAECF-4FA6-01F1-161A-CB3336AA1F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372" y="3555867"/>
                        <a:ext cx="3694290" cy="417128"/>
                        <a:chOff x="282972" y="3848004"/>
                        <a:chExt cx="3694290" cy="417128"/>
                      </a:xfrm>
                    </p:grpSpPr>
                    <p:sp>
                      <p:nvSpPr>
                        <p:cNvPr id="17" name="Rectangle: Rounded Corners 16">
                          <a:extLst>
                            <a:ext uri="{FF2B5EF4-FFF2-40B4-BE49-F238E27FC236}">
                              <a16:creationId xmlns:a16="http://schemas.microsoft.com/office/drawing/2014/main" id="{A15698BC-7588-5CA7-5E37-5314992B9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7663" y="3848004"/>
                          <a:ext cx="1749599" cy="36933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chemeClr val="bg1"/>
                              </a:solidFill>
                            </a:rPr>
                            <a:t>Odaberite dob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CF31ECE0-9E8D-A6B3-4289-8F7DB3E591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2972" y="3895800"/>
                          <a:ext cx="21307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hr-HR" dirty="0"/>
                            <a:t>Predviđena dob:</a:t>
                          </a:r>
                        </a:p>
                      </p:txBody>
                    </p:sp>
                  </p:grp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3980C196-50D7-700C-9363-681BECBBE2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372" y="4000404"/>
                        <a:ext cx="3694290" cy="417128"/>
                        <a:chOff x="282972" y="3848004"/>
                        <a:chExt cx="3694290" cy="417128"/>
                      </a:xfrm>
                    </p:grpSpPr>
                    <p:sp>
                      <p:nvSpPr>
                        <p:cNvPr id="15" name="Rectangle: Rounded Corners 14">
                          <a:extLst>
                            <a:ext uri="{FF2B5EF4-FFF2-40B4-BE49-F238E27FC236}">
                              <a16:creationId xmlns:a16="http://schemas.microsoft.com/office/drawing/2014/main" id="{6B9A4ECD-ACDB-15A5-1FDA-6721213E23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7663" y="3848004"/>
                          <a:ext cx="1749599" cy="36933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chemeClr val="bg1"/>
                              </a:solidFill>
                            </a:rPr>
                            <a:t>Upišite godinu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383CD563-3794-2C2C-9E5F-7C91BE673A6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2972" y="3895800"/>
                          <a:ext cx="21307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hr-HR" dirty="0"/>
                            <a:t>Godina proizvodnje: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E2488D6-1CCB-C63F-D0B5-3F238230AA5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583" y="5791891"/>
                    <a:ext cx="21307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dirty="0"/>
                      <a:t>Marka predmeta:</a:t>
                    </a:r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F00532A-580C-4133-CEA6-0A49E986BC60}"/>
                  </a:ext>
                </a:extLst>
              </p:cNvPr>
              <p:cNvGrpSpPr/>
              <p:nvPr/>
            </p:nvGrpSpPr>
            <p:grpSpPr>
              <a:xfrm>
                <a:off x="512292" y="4336909"/>
                <a:ext cx="4818830" cy="436728"/>
                <a:chOff x="512293" y="1455714"/>
                <a:chExt cx="4818830" cy="436728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7C1AC1-7AE4-E60A-0182-AE0080B6C032}"/>
                    </a:ext>
                  </a:extLst>
                </p:cNvPr>
                <p:cNvSpPr txBox="1"/>
                <p:nvPr/>
              </p:nvSpPr>
              <p:spPr>
                <a:xfrm>
                  <a:off x="512293" y="1523110"/>
                  <a:ext cx="22174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dirty="0"/>
                    <a:t>Naziv predmeta:</a:t>
                  </a: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27563C9C-6E51-A6B4-0850-451AE87BB0B0}"/>
                    </a:ext>
                  </a:extLst>
                </p:cNvPr>
                <p:cNvSpPr/>
                <p:nvPr/>
              </p:nvSpPr>
              <p:spPr>
                <a:xfrm>
                  <a:off x="3048946" y="1455714"/>
                  <a:ext cx="2282177" cy="3693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>
                      <a:solidFill>
                        <a:schemeClr val="bg1"/>
                      </a:solidFill>
                    </a:rPr>
                    <a:t>Upišite naziv predmeta</a:t>
                  </a:r>
                  <a:endParaRPr lang="en-GB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CD5AD0-8713-7013-BA09-373AD7728E2D}"/>
                </a:ext>
              </a:extLst>
            </p:cNvPr>
            <p:cNvGrpSpPr/>
            <p:nvPr/>
          </p:nvGrpSpPr>
          <p:grpSpPr>
            <a:xfrm>
              <a:off x="512292" y="4872863"/>
              <a:ext cx="4818829" cy="375656"/>
              <a:chOff x="512292" y="4885132"/>
              <a:chExt cx="4818829" cy="37565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26B7E2-6671-A731-D4A8-79EEDDF699CF}"/>
                  </a:ext>
                </a:extLst>
              </p:cNvPr>
              <p:cNvSpPr txBox="1"/>
              <p:nvPr/>
            </p:nvSpPr>
            <p:spPr>
              <a:xfrm>
                <a:off x="512292" y="4891456"/>
                <a:ext cx="22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Kategorija predmeta: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B90C221-EA18-13E7-954E-68A0E9BC2E68}"/>
                  </a:ext>
                </a:extLst>
              </p:cNvPr>
              <p:cNvSpPr/>
              <p:nvPr/>
            </p:nvSpPr>
            <p:spPr>
              <a:xfrm>
                <a:off x="3048944" y="4885132"/>
                <a:ext cx="2282177" cy="369333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Upišite naziv predmeta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1F1E2B-C1E4-BC59-D99C-FAAE87DD4A5D}"/>
                </a:ext>
              </a:extLst>
            </p:cNvPr>
            <p:cNvGrpSpPr/>
            <p:nvPr/>
          </p:nvGrpSpPr>
          <p:grpSpPr>
            <a:xfrm>
              <a:off x="512292" y="5361279"/>
              <a:ext cx="4818829" cy="375656"/>
              <a:chOff x="512292" y="5361279"/>
              <a:chExt cx="4818829" cy="37565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29685C-6662-08A1-A083-25191E86A7CE}"/>
                  </a:ext>
                </a:extLst>
              </p:cNvPr>
              <p:cNvSpPr txBox="1"/>
              <p:nvPr/>
            </p:nvSpPr>
            <p:spPr>
              <a:xfrm>
                <a:off x="512292" y="5367603"/>
                <a:ext cx="253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Potkategorija predmeta: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EBACDD1C-EC70-1BFD-CD3C-A7E0FB1A87B1}"/>
                  </a:ext>
                </a:extLst>
              </p:cNvPr>
              <p:cNvSpPr/>
              <p:nvPr/>
            </p:nvSpPr>
            <p:spPr>
              <a:xfrm>
                <a:off x="3048944" y="5361279"/>
                <a:ext cx="2282177" cy="369333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Upišite naziv predmeta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B934BB4-989F-9CC9-3B7D-7F1EA28960B4}"/>
              </a:ext>
            </a:extLst>
          </p:cNvPr>
          <p:cNvSpPr txBox="1"/>
          <p:nvPr/>
        </p:nvSpPr>
        <p:spPr>
          <a:xfrm>
            <a:off x="6067722" y="1523005"/>
            <a:ext cx="158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Opis donacije: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72D215-CC5F-79A5-53F2-637FA2E34E67}"/>
              </a:ext>
            </a:extLst>
          </p:cNvPr>
          <p:cNvSpPr txBox="1"/>
          <p:nvPr/>
        </p:nvSpPr>
        <p:spPr>
          <a:xfrm>
            <a:off x="6067722" y="1901016"/>
            <a:ext cx="5684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magna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exercitation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aute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endParaRPr lang="hr-H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87E001-582B-7166-B25E-FCDE930AE668}"/>
              </a:ext>
            </a:extLst>
          </p:cNvPr>
          <p:cNvSpPr txBox="1"/>
          <p:nvPr/>
        </p:nvSpPr>
        <p:spPr>
          <a:xfrm>
            <a:off x="6067722" y="4085332"/>
            <a:ext cx="158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URL slika: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3692AC-C6F9-25AB-07CE-140A21E0289D}"/>
              </a:ext>
            </a:extLst>
          </p:cNvPr>
          <p:cNvSpPr txBox="1"/>
          <p:nvPr/>
        </p:nvSpPr>
        <p:spPr>
          <a:xfrm>
            <a:off x="6067722" y="4484116"/>
            <a:ext cx="5684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magna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exercitation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aute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endParaRPr lang="hr-H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B26D7-E9E2-D0C1-C062-FF8E8AF51719}"/>
              </a:ext>
            </a:extLst>
          </p:cNvPr>
          <p:cNvSpPr txBox="1"/>
          <p:nvPr/>
        </p:nvSpPr>
        <p:spPr>
          <a:xfrm>
            <a:off x="512292" y="902937"/>
            <a:ext cx="481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/>
              <a:t>Kreiraj novu donaciju: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22BBF8-D5FD-F10C-2121-5F9AF0742BB6}"/>
              </a:ext>
            </a:extLst>
          </p:cNvPr>
          <p:cNvGrpSpPr/>
          <p:nvPr/>
        </p:nvGrpSpPr>
        <p:grpSpPr>
          <a:xfrm>
            <a:off x="282972" y="229393"/>
            <a:ext cx="11626055" cy="566002"/>
            <a:chOff x="320040" y="444651"/>
            <a:chExt cx="11567160" cy="56600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FB724B-09C0-4867-B9DB-344737B6CEAC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D37CEC-A5B1-5BF9-8E0E-2F4DFA7DACE1}"/>
                </a:ext>
              </a:extLst>
            </p:cNvPr>
            <p:cNvSpPr txBox="1"/>
            <p:nvPr/>
          </p:nvSpPr>
          <p:spPr>
            <a:xfrm>
              <a:off x="1846364" y="444651"/>
              <a:ext cx="7914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			</a:t>
              </a:r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Doniraj</a:t>
              </a:r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	 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06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7592ED-4A2E-C792-787B-0A9DEC1B4ED9}"/>
              </a:ext>
            </a:extLst>
          </p:cNvPr>
          <p:cNvSpPr/>
          <p:nvPr/>
        </p:nvSpPr>
        <p:spPr>
          <a:xfrm>
            <a:off x="0" y="6331789"/>
            <a:ext cx="633178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EB40883-D384-54DB-7C8D-130954942E5D}"/>
              </a:ext>
            </a:extLst>
          </p:cNvPr>
          <p:cNvGrpSpPr/>
          <p:nvPr/>
        </p:nvGrpSpPr>
        <p:grpSpPr>
          <a:xfrm>
            <a:off x="512292" y="1496175"/>
            <a:ext cx="4818830" cy="4240760"/>
            <a:chOff x="512292" y="1496175"/>
            <a:chExt cx="4818830" cy="42407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33317C-AFD5-D17E-E974-223EE432C617}"/>
                </a:ext>
              </a:extLst>
            </p:cNvPr>
            <p:cNvGrpSpPr/>
            <p:nvPr/>
          </p:nvGrpSpPr>
          <p:grpSpPr>
            <a:xfrm>
              <a:off x="512292" y="1496175"/>
              <a:ext cx="4818830" cy="404841"/>
              <a:chOff x="512293" y="1487601"/>
              <a:chExt cx="4818830" cy="4048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CAC94A-B2D3-700D-1A59-690805B5516E}"/>
                  </a:ext>
                </a:extLst>
              </p:cNvPr>
              <p:cNvSpPr txBox="1"/>
              <p:nvPr/>
            </p:nvSpPr>
            <p:spPr>
              <a:xfrm>
                <a:off x="512293" y="1523110"/>
                <a:ext cx="22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Naziv donacije: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76AA456-4677-FA57-AE11-89441112390D}"/>
                  </a:ext>
                </a:extLst>
              </p:cNvPr>
              <p:cNvSpPr/>
              <p:nvPr/>
            </p:nvSpPr>
            <p:spPr>
              <a:xfrm>
                <a:off x="3048946" y="1487601"/>
                <a:ext cx="2282177" cy="369333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Upišite naziv  donacije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E2BECD-4222-86F5-2DFA-8A4693C4E1BF}"/>
                </a:ext>
              </a:extLst>
            </p:cNvPr>
            <p:cNvGrpSpPr/>
            <p:nvPr/>
          </p:nvGrpSpPr>
          <p:grpSpPr>
            <a:xfrm>
              <a:off x="512292" y="1984591"/>
              <a:ext cx="4818830" cy="2763931"/>
              <a:chOff x="512292" y="2009706"/>
              <a:chExt cx="4818830" cy="27639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ED68A22-9EDA-CA33-6399-B1147A0FB9A1}"/>
                  </a:ext>
                </a:extLst>
              </p:cNvPr>
              <p:cNvGrpSpPr/>
              <p:nvPr/>
            </p:nvGrpSpPr>
            <p:grpSpPr>
              <a:xfrm>
                <a:off x="512292" y="2009706"/>
                <a:ext cx="4818829" cy="2255368"/>
                <a:chOff x="386583" y="3905855"/>
                <a:chExt cx="3694290" cy="2255368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45D2C5D-0EEA-8E1B-4889-564A3D879052}"/>
                    </a:ext>
                  </a:extLst>
                </p:cNvPr>
                <p:cNvSpPr/>
                <p:nvPr/>
              </p:nvSpPr>
              <p:spPr>
                <a:xfrm>
                  <a:off x="2331274" y="5744095"/>
                  <a:ext cx="1749599" cy="3693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>
                      <a:solidFill>
                        <a:schemeClr val="bg1"/>
                      </a:solidFill>
                    </a:rPr>
                    <a:t>Upišite ime marke</a:t>
                  </a:r>
                  <a:endParaRPr lang="en-GB" sz="1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B412DAD-6CD0-FCBD-FC91-05AB7E30C3FE}"/>
                    </a:ext>
                  </a:extLst>
                </p:cNvPr>
                <p:cNvGrpSpPr/>
                <p:nvPr/>
              </p:nvGrpSpPr>
              <p:grpSpPr>
                <a:xfrm>
                  <a:off x="386583" y="3905855"/>
                  <a:ext cx="3694290" cy="2255368"/>
                  <a:chOff x="386583" y="3905855"/>
                  <a:chExt cx="3694290" cy="2255368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73484D24-7747-0BE5-CD14-8262BBD8C390}"/>
                      </a:ext>
                    </a:extLst>
                  </p:cNvPr>
                  <p:cNvGrpSpPr/>
                  <p:nvPr/>
                </p:nvGrpSpPr>
                <p:grpSpPr>
                  <a:xfrm>
                    <a:off x="386583" y="3905855"/>
                    <a:ext cx="3694290" cy="1791148"/>
                    <a:chOff x="386583" y="3905855"/>
                    <a:chExt cx="3694290" cy="1791148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4402E10-6DF1-5148-D3BB-7FE46DF75F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583" y="3905855"/>
                      <a:ext cx="3694290" cy="872596"/>
                      <a:chOff x="435372" y="3544936"/>
                      <a:chExt cx="3694290" cy="872596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EF552D20-8318-6A57-DE04-45A5EB952C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372" y="3544936"/>
                        <a:ext cx="3694290" cy="428059"/>
                        <a:chOff x="282972" y="3837073"/>
                        <a:chExt cx="3694290" cy="428059"/>
                      </a:xfrm>
                    </p:grpSpPr>
                    <p:sp>
                      <p:nvSpPr>
                        <p:cNvPr id="23" name="Rectangle: Rounded Corners 22">
                          <a:extLst>
                            <a:ext uri="{FF2B5EF4-FFF2-40B4-BE49-F238E27FC236}">
                              <a16:creationId xmlns:a16="http://schemas.microsoft.com/office/drawing/2014/main" id="{C577C579-A213-00E4-D99C-B8C2B8B37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7663" y="3837073"/>
                          <a:ext cx="1749599" cy="36933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chemeClr val="bg1"/>
                              </a:solidFill>
                            </a:rPr>
                            <a:t>Odaberite stanje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2EDF4E87-6E54-5EE4-DEBE-AA07E001F7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2972" y="3895800"/>
                          <a:ext cx="21307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hr-HR" dirty="0"/>
                            <a:t>Stanje predmeta:</a:t>
                          </a:r>
                        </a:p>
                      </p:txBody>
                    </p:sp>
                  </p:grpSp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BC5CE77D-BDB3-0138-725C-C98F5B611B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372" y="3989473"/>
                        <a:ext cx="3694290" cy="428059"/>
                        <a:chOff x="282972" y="3837073"/>
                        <a:chExt cx="3694290" cy="428059"/>
                      </a:xfrm>
                    </p:grpSpPr>
                    <p:sp>
                      <p:nvSpPr>
                        <p:cNvPr id="21" name="Rectangle: Rounded Corners 20">
                          <a:extLst>
                            <a:ext uri="{FF2B5EF4-FFF2-40B4-BE49-F238E27FC236}">
                              <a16:creationId xmlns:a16="http://schemas.microsoft.com/office/drawing/2014/main" id="{917269D1-177D-084D-915E-91EB3BCD34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7663" y="3837073"/>
                          <a:ext cx="1749599" cy="36933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chemeClr val="bg1"/>
                              </a:solidFill>
                            </a:rPr>
                            <a:t>Odaberite spol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7A130F66-5744-C0BF-C75C-7CA1FEE54F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2972" y="3895800"/>
                          <a:ext cx="21307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hr-HR" dirty="0"/>
                            <a:t>Predviđeni spol: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218DD4C-C7DB-E369-6539-C1533D005A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583" y="4835338"/>
                      <a:ext cx="3694290" cy="861665"/>
                      <a:chOff x="435372" y="3555867"/>
                      <a:chExt cx="3694290" cy="861665"/>
                    </a:xfrm>
                  </p:grpSpPr>
                  <p:grpSp>
                    <p:nvGrpSpPr>
                      <p:cNvPr id="13" name="Group 12">
                        <a:extLst>
                          <a:ext uri="{FF2B5EF4-FFF2-40B4-BE49-F238E27FC236}">
                            <a16:creationId xmlns:a16="http://schemas.microsoft.com/office/drawing/2014/main" id="{681DAECF-4FA6-01F1-161A-CB3336AA1F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372" y="3555867"/>
                        <a:ext cx="3694290" cy="417128"/>
                        <a:chOff x="282972" y="3848004"/>
                        <a:chExt cx="3694290" cy="417128"/>
                      </a:xfrm>
                    </p:grpSpPr>
                    <p:sp>
                      <p:nvSpPr>
                        <p:cNvPr id="17" name="Rectangle: Rounded Corners 16">
                          <a:extLst>
                            <a:ext uri="{FF2B5EF4-FFF2-40B4-BE49-F238E27FC236}">
                              <a16:creationId xmlns:a16="http://schemas.microsoft.com/office/drawing/2014/main" id="{A15698BC-7588-5CA7-5E37-5314992B9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7663" y="3848004"/>
                          <a:ext cx="1749599" cy="36933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chemeClr val="bg1"/>
                              </a:solidFill>
                            </a:rPr>
                            <a:t>Odaberite dob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CF31ECE0-9E8D-A6B3-4289-8F7DB3E591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2972" y="3895800"/>
                          <a:ext cx="21307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hr-HR" dirty="0"/>
                            <a:t>Predviđena dob:</a:t>
                          </a:r>
                        </a:p>
                      </p:txBody>
                    </p:sp>
                  </p:grp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3980C196-50D7-700C-9363-681BECBBE2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372" y="4000404"/>
                        <a:ext cx="3694290" cy="417128"/>
                        <a:chOff x="282972" y="3848004"/>
                        <a:chExt cx="3694290" cy="417128"/>
                      </a:xfrm>
                    </p:grpSpPr>
                    <p:sp>
                      <p:nvSpPr>
                        <p:cNvPr id="15" name="Rectangle: Rounded Corners 14">
                          <a:extLst>
                            <a:ext uri="{FF2B5EF4-FFF2-40B4-BE49-F238E27FC236}">
                              <a16:creationId xmlns:a16="http://schemas.microsoft.com/office/drawing/2014/main" id="{6B9A4ECD-ACDB-15A5-1FDA-6721213E23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7663" y="3848004"/>
                          <a:ext cx="1749599" cy="36933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chemeClr val="bg1"/>
                              </a:solidFill>
                            </a:rPr>
                            <a:t>Upišite godinu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383CD563-3794-2C2C-9E5F-7C91BE673A6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2972" y="3895800"/>
                          <a:ext cx="21307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hr-HR" dirty="0"/>
                            <a:t>Godina proizvodnje: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E2488D6-1CCB-C63F-D0B5-3F238230AA5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583" y="5791891"/>
                    <a:ext cx="21307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dirty="0"/>
                      <a:t>Marka predmeta:</a:t>
                    </a:r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F00532A-580C-4133-CEA6-0A49E986BC60}"/>
                  </a:ext>
                </a:extLst>
              </p:cNvPr>
              <p:cNvGrpSpPr/>
              <p:nvPr/>
            </p:nvGrpSpPr>
            <p:grpSpPr>
              <a:xfrm>
                <a:off x="512292" y="4336909"/>
                <a:ext cx="4818830" cy="436728"/>
                <a:chOff x="512293" y="1455714"/>
                <a:chExt cx="4818830" cy="436728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7C1AC1-7AE4-E60A-0182-AE0080B6C032}"/>
                    </a:ext>
                  </a:extLst>
                </p:cNvPr>
                <p:cNvSpPr txBox="1"/>
                <p:nvPr/>
              </p:nvSpPr>
              <p:spPr>
                <a:xfrm>
                  <a:off x="512293" y="1523110"/>
                  <a:ext cx="22174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dirty="0"/>
                    <a:t>Naziv predmeta:</a:t>
                  </a: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27563C9C-6E51-A6B4-0850-451AE87BB0B0}"/>
                    </a:ext>
                  </a:extLst>
                </p:cNvPr>
                <p:cNvSpPr/>
                <p:nvPr/>
              </p:nvSpPr>
              <p:spPr>
                <a:xfrm>
                  <a:off x="3048946" y="1455714"/>
                  <a:ext cx="2282177" cy="3693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>
                      <a:solidFill>
                        <a:schemeClr val="bg1"/>
                      </a:solidFill>
                    </a:rPr>
                    <a:t>Upišite naziv predmeta</a:t>
                  </a:r>
                  <a:endParaRPr lang="en-GB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CD5AD0-8713-7013-BA09-373AD7728E2D}"/>
                </a:ext>
              </a:extLst>
            </p:cNvPr>
            <p:cNvGrpSpPr/>
            <p:nvPr/>
          </p:nvGrpSpPr>
          <p:grpSpPr>
            <a:xfrm>
              <a:off x="512292" y="4872863"/>
              <a:ext cx="4818829" cy="375656"/>
              <a:chOff x="512292" y="4885132"/>
              <a:chExt cx="4818829" cy="37565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26B7E2-6671-A731-D4A8-79EEDDF699CF}"/>
                  </a:ext>
                </a:extLst>
              </p:cNvPr>
              <p:cNvSpPr txBox="1"/>
              <p:nvPr/>
            </p:nvSpPr>
            <p:spPr>
              <a:xfrm>
                <a:off x="512292" y="4891456"/>
                <a:ext cx="22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Kategorija predmeta: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B90C221-EA18-13E7-954E-68A0E9BC2E68}"/>
                  </a:ext>
                </a:extLst>
              </p:cNvPr>
              <p:cNvSpPr/>
              <p:nvPr/>
            </p:nvSpPr>
            <p:spPr>
              <a:xfrm>
                <a:off x="3048944" y="4885132"/>
                <a:ext cx="2282177" cy="369333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Upišite naziv predmeta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1F1E2B-C1E4-BC59-D99C-FAAE87DD4A5D}"/>
                </a:ext>
              </a:extLst>
            </p:cNvPr>
            <p:cNvGrpSpPr/>
            <p:nvPr/>
          </p:nvGrpSpPr>
          <p:grpSpPr>
            <a:xfrm>
              <a:off x="512292" y="5361279"/>
              <a:ext cx="4818829" cy="375656"/>
              <a:chOff x="512292" y="5361279"/>
              <a:chExt cx="4818829" cy="37565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29685C-6662-08A1-A083-25191E86A7CE}"/>
                  </a:ext>
                </a:extLst>
              </p:cNvPr>
              <p:cNvSpPr txBox="1"/>
              <p:nvPr/>
            </p:nvSpPr>
            <p:spPr>
              <a:xfrm>
                <a:off x="512292" y="5367603"/>
                <a:ext cx="253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Potkategorija predmeta: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EBACDD1C-EC70-1BFD-CD3C-A7E0FB1A87B1}"/>
                  </a:ext>
                </a:extLst>
              </p:cNvPr>
              <p:cNvSpPr/>
              <p:nvPr/>
            </p:nvSpPr>
            <p:spPr>
              <a:xfrm>
                <a:off x="3048944" y="5361279"/>
                <a:ext cx="2282177" cy="369333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Upišite naziv predmeta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8B26D7-E9E2-D0C1-C062-FF8E8AF51719}"/>
              </a:ext>
            </a:extLst>
          </p:cNvPr>
          <p:cNvSpPr txBox="1"/>
          <p:nvPr/>
        </p:nvSpPr>
        <p:spPr>
          <a:xfrm>
            <a:off x="512292" y="902937"/>
            <a:ext cx="481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/>
              <a:t>Kreiraj novu donaciju: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6998C0-2DCC-F84D-3373-EBA2528B2F53}"/>
              </a:ext>
            </a:extLst>
          </p:cNvPr>
          <p:cNvGrpSpPr/>
          <p:nvPr/>
        </p:nvGrpSpPr>
        <p:grpSpPr>
          <a:xfrm>
            <a:off x="282972" y="229393"/>
            <a:ext cx="6048817" cy="566002"/>
            <a:chOff x="320040" y="444651"/>
            <a:chExt cx="11567160" cy="56600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6036D49-460A-9B6D-9228-10755C246D88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42400D-72F4-B441-E210-BD24A2B9702B}"/>
                </a:ext>
              </a:extLst>
            </p:cNvPr>
            <p:cNvSpPr txBox="1"/>
            <p:nvPr/>
          </p:nvSpPr>
          <p:spPr>
            <a:xfrm>
              <a:off x="443588" y="444651"/>
              <a:ext cx="11206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		</a:t>
              </a:r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Doniraj</a:t>
              </a:r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8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7592ED-4A2E-C792-787B-0A9DEC1B4ED9}"/>
              </a:ext>
            </a:extLst>
          </p:cNvPr>
          <p:cNvSpPr/>
          <p:nvPr/>
        </p:nvSpPr>
        <p:spPr>
          <a:xfrm>
            <a:off x="0" y="6331789"/>
            <a:ext cx="633178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34BB4-989F-9CC9-3B7D-7F1EA28960B4}"/>
              </a:ext>
            </a:extLst>
          </p:cNvPr>
          <p:cNvSpPr txBox="1"/>
          <p:nvPr/>
        </p:nvSpPr>
        <p:spPr>
          <a:xfrm>
            <a:off x="439471" y="1282190"/>
            <a:ext cx="158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Opis donacije: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72D215-CC5F-79A5-53F2-637FA2E34E67}"/>
              </a:ext>
            </a:extLst>
          </p:cNvPr>
          <p:cNvSpPr txBox="1"/>
          <p:nvPr/>
        </p:nvSpPr>
        <p:spPr>
          <a:xfrm>
            <a:off x="411193" y="1698855"/>
            <a:ext cx="5684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magna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exercitation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aute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endParaRPr lang="hr-H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87E001-582B-7166-B25E-FCDE930AE668}"/>
              </a:ext>
            </a:extLst>
          </p:cNvPr>
          <p:cNvSpPr txBox="1"/>
          <p:nvPr/>
        </p:nvSpPr>
        <p:spPr>
          <a:xfrm>
            <a:off x="411192" y="3918418"/>
            <a:ext cx="158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URL slika: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3692AC-C6F9-25AB-07CE-140A21E0289D}"/>
              </a:ext>
            </a:extLst>
          </p:cNvPr>
          <p:cNvSpPr txBox="1"/>
          <p:nvPr/>
        </p:nvSpPr>
        <p:spPr>
          <a:xfrm>
            <a:off x="411192" y="4308279"/>
            <a:ext cx="5684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magna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minim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exercitation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aute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hr-H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endParaRPr lang="hr-H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8C4799-FE23-347D-9ED5-6BB2936B2E61}"/>
              </a:ext>
            </a:extLst>
          </p:cNvPr>
          <p:cNvGrpSpPr/>
          <p:nvPr/>
        </p:nvGrpSpPr>
        <p:grpSpPr>
          <a:xfrm>
            <a:off x="282972" y="229393"/>
            <a:ext cx="6048817" cy="566002"/>
            <a:chOff x="320040" y="444651"/>
            <a:chExt cx="11567160" cy="56600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1D89815-A0BF-1FAA-FC0D-CAAA570FD57F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42C8E5-A704-561D-79EF-FCFDF7472FD3}"/>
                </a:ext>
              </a:extLst>
            </p:cNvPr>
            <p:cNvSpPr txBox="1"/>
            <p:nvPr/>
          </p:nvSpPr>
          <p:spPr>
            <a:xfrm>
              <a:off x="443588" y="444651"/>
              <a:ext cx="11206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		</a:t>
              </a:r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Doniraj</a:t>
              </a:r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8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A6FC2C-7AD6-2FB4-9571-3A4706EEB7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452"/>
            <a:ext cx="6320590" cy="4424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1FBE6-034E-9967-9DE0-BE5967DC04CB}"/>
              </a:ext>
            </a:extLst>
          </p:cNvPr>
          <p:cNvSpPr txBox="1"/>
          <p:nvPr/>
        </p:nvSpPr>
        <p:spPr>
          <a:xfrm>
            <a:off x="1061049" y="1828251"/>
            <a:ext cx="496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Verdana Pro" panose="020B0604030504040204" pitchFamily="34" charset="0"/>
              </a:rPr>
              <a:t>Najbolje</a:t>
            </a:r>
            <a:r>
              <a:rPr lang="en-GB" sz="2800" b="1" dirty="0">
                <a:latin typeface="Verdana Pro" panose="020B0604030504040204" pitchFamily="34" charset="0"/>
              </a:rPr>
              <a:t> </a:t>
            </a:r>
            <a:r>
              <a:rPr lang="en-GB" sz="2800" b="1" dirty="0" err="1">
                <a:latin typeface="Verdana Pro" panose="020B0604030504040204" pitchFamily="34" charset="0"/>
              </a:rPr>
              <a:t>mjesto</a:t>
            </a:r>
            <a:r>
              <a:rPr lang="en-GB" sz="2800" b="1" dirty="0">
                <a:latin typeface="Verdana Pro" panose="020B0604030504040204" pitchFamily="34" charset="0"/>
              </a:rPr>
              <a:t> za </a:t>
            </a:r>
            <a:r>
              <a:rPr lang="en-GB" sz="2800" b="1" dirty="0" err="1">
                <a:latin typeface="Verdana Pro" panose="020B0604030504040204" pitchFamily="34" charset="0"/>
              </a:rPr>
              <a:t>donaciju</a:t>
            </a:r>
            <a:r>
              <a:rPr lang="en-GB" sz="2800" b="1" dirty="0">
                <a:latin typeface="Verdana Pro" panose="020B0604030504040204" pitchFamily="34" charset="0"/>
              </a:rPr>
              <a:t> za </a:t>
            </a:r>
            <a:r>
              <a:rPr lang="en-GB" sz="2800" b="1" dirty="0" err="1">
                <a:latin typeface="Verdana Pro" panose="020B0604030504040204" pitchFamily="34" charset="0"/>
              </a:rPr>
              <a:t>Vaše</a:t>
            </a:r>
            <a:r>
              <a:rPr lang="en-GB" sz="2800" b="1" dirty="0">
                <a:latin typeface="Verdana Pro" panose="020B0604030504040204" pitchFamily="34" charset="0"/>
              </a:rPr>
              <a:t> </a:t>
            </a:r>
            <a:r>
              <a:rPr lang="en-GB" sz="2800" b="1" dirty="0" err="1">
                <a:latin typeface="Verdana Pro" panose="020B0604030504040204" pitchFamily="34" charset="0"/>
              </a:rPr>
              <a:t>dijete</a:t>
            </a:r>
            <a:endParaRPr lang="en-GB" sz="2800" b="1" dirty="0">
              <a:latin typeface="Verdana Pro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E2588-093C-3A47-20A5-0F2321540567}"/>
              </a:ext>
            </a:extLst>
          </p:cNvPr>
          <p:cNvSpPr txBox="1"/>
          <p:nvPr/>
        </p:nvSpPr>
        <p:spPr>
          <a:xfrm>
            <a:off x="1353512" y="3669429"/>
            <a:ext cx="371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Doniraj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danas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i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ti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djeca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 za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djecu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59D8FA-232B-CE5B-2BCF-6DDFDA090519}"/>
              </a:ext>
            </a:extLst>
          </p:cNvPr>
          <p:cNvSpPr/>
          <p:nvPr/>
        </p:nvSpPr>
        <p:spPr>
          <a:xfrm>
            <a:off x="1646129" y="4737631"/>
            <a:ext cx="1347539" cy="577515"/>
          </a:xfrm>
          <a:prstGeom prst="roundRect">
            <a:avLst>
              <a:gd name="adj" fmla="val 50000"/>
            </a:avLst>
          </a:prstGeom>
          <a:solidFill>
            <a:srgbClr val="E55D1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Prijava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EDB9EA-4821-7517-C8B8-1542AB7A43EF}"/>
              </a:ext>
            </a:extLst>
          </p:cNvPr>
          <p:cNvSpPr/>
          <p:nvPr/>
        </p:nvSpPr>
        <p:spPr>
          <a:xfrm>
            <a:off x="3210235" y="4737630"/>
            <a:ext cx="1445978" cy="577515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Registracija</a:t>
            </a:r>
            <a:endParaRPr lang="en-GB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8A458E-BB63-A75F-696D-8358F4025C30}"/>
              </a:ext>
            </a:extLst>
          </p:cNvPr>
          <p:cNvSpPr/>
          <p:nvPr/>
        </p:nvSpPr>
        <p:spPr>
          <a:xfrm>
            <a:off x="0" y="6331789"/>
            <a:ext cx="632059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3491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A4F5C3-DF2C-F228-FF2A-75C5C2E2492A}"/>
              </a:ext>
            </a:extLst>
          </p:cNvPr>
          <p:cNvSpPr/>
          <p:nvPr/>
        </p:nvSpPr>
        <p:spPr>
          <a:xfrm>
            <a:off x="0" y="6331789"/>
            <a:ext cx="12192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7603F8-B64C-7314-94C3-84A075BBDC89}"/>
              </a:ext>
            </a:extLst>
          </p:cNvPr>
          <p:cNvGrpSpPr/>
          <p:nvPr/>
        </p:nvGrpSpPr>
        <p:grpSpPr>
          <a:xfrm>
            <a:off x="6658108" y="1951904"/>
            <a:ext cx="4322874" cy="2568011"/>
            <a:chOff x="6847889" y="1347762"/>
            <a:chExt cx="4322874" cy="25680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C3E76-330A-A02F-A7FF-3AFB144AE5A1}"/>
                </a:ext>
              </a:extLst>
            </p:cNvPr>
            <p:cNvSpPr txBox="1"/>
            <p:nvPr/>
          </p:nvSpPr>
          <p:spPr>
            <a:xfrm>
              <a:off x="7071545" y="1347762"/>
              <a:ext cx="3875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800" b="1" dirty="0">
                  <a:latin typeface="Verdana Pro" panose="020B0604030504040204" pitchFamily="34" charset="0"/>
                </a:rPr>
                <a:t>Dobrodošli natrag</a:t>
              </a:r>
              <a:endParaRPr lang="en-GB" sz="2800" b="1" dirty="0">
                <a:latin typeface="Verdana Pro" panose="020B060403050404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AF709E-EBC5-C4DF-DC25-D30D31093184}"/>
                </a:ext>
              </a:extLst>
            </p:cNvPr>
            <p:cNvGrpSpPr/>
            <p:nvPr/>
          </p:nvGrpSpPr>
          <p:grpSpPr>
            <a:xfrm>
              <a:off x="6847889" y="2600579"/>
              <a:ext cx="4322874" cy="1315194"/>
              <a:chOff x="7286781" y="2500692"/>
              <a:chExt cx="3280581" cy="131519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F740296-9B4F-49AC-B57C-843C1EB5F736}"/>
                  </a:ext>
                </a:extLst>
              </p:cNvPr>
              <p:cNvGrpSpPr/>
              <p:nvPr/>
            </p:nvGrpSpPr>
            <p:grpSpPr>
              <a:xfrm>
                <a:off x="7286781" y="2500692"/>
                <a:ext cx="3280581" cy="1295954"/>
                <a:chOff x="7833622" y="2133046"/>
                <a:chExt cx="2186901" cy="1295954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B29D3E6-00CA-47FD-0ABF-4CCC04A361BB}"/>
                    </a:ext>
                  </a:extLst>
                </p:cNvPr>
                <p:cNvSpPr/>
                <p:nvPr/>
              </p:nvSpPr>
              <p:spPr>
                <a:xfrm>
                  <a:off x="7833622" y="2133046"/>
                  <a:ext cx="2186901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Email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98A341A-FECD-3460-4870-A108A5A6B07E}"/>
                    </a:ext>
                  </a:extLst>
                </p:cNvPr>
                <p:cNvSpPr/>
                <p:nvPr/>
              </p:nvSpPr>
              <p:spPr>
                <a:xfrm>
                  <a:off x="7833622" y="2905779"/>
                  <a:ext cx="2186901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Lozinka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9" name="Graphic 8" descr="Envelope with solid fill">
                <a:extLst>
                  <a:ext uri="{FF2B5EF4-FFF2-40B4-BE49-F238E27FC236}">
                    <a16:creationId xmlns:a16="http://schemas.microsoft.com/office/drawing/2014/main" id="{A0D07C9E-34B3-557C-3614-910815139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2601" y="2508324"/>
                <a:ext cx="444818" cy="523220"/>
              </a:xfrm>
              <a:prstGeom prst="rect">
                <a:avLst/>
              </a:prstGeom>
            </p:spPr>
          </p:pic>
          <p:pic>
            <p:nvPicPr>
              <p:cNvPr id="10" name="Graphic 9" descr="Lock outline">
                <a:extLst>
                  <a:ext uri="{FF2B5EF4-FFF2-40B4-BE49-F238E27FC236}">
                    <a16:creationId xmlns:a16="http://schemas.microsoft.com/office/drawing/2014/main" id="{A0410163-8428-5C32-0926-3F5BA82AE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382601" y="3273425"/>
                <a:ext cx="461177" cy="542461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A33897D9-9F38-D754-F0ED-DD11581748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8625" y1="36104" x2="46938" y2="43342"/>
                        <a14:foregroundMark x1="46938" y1="43342" x2="54750" y2="36819"/>
                        <a14:foregroundMark x1="61375" y1="39053" x2="55937" y2="38070"/>
                        <a14:foregroundMark x1="59875" y1="29044" x2="59875" y2="29044"/>
                        <a14:foregroundMark x1="58000" y1="18767" x2="58000" y2="18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3" t="11149" r="14091" b="11018"/>
          <a:stretch/>
        </p:blipFill>
        <p:spPr>
          <a:xfrm>
            <a:off x="946992" y="1951904"/>
            <a:ext cx="3981770" cy="313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974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A33897D9-9F38-D754-F0ED-DD1158174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625" y1="36104" x2="46938" y2="43342"/>
                        <a14:foregroundMark x1="46938" y1="43342" x2="54750" y2="36819"/>
                        <a14:foregroundMark x1="61375" y1="39053" x2="55937" y2="38070"/>
                        <a14:foregroundMark x1="59875" y1="29044" x2="59875" y2="29044"/>
                        <a14:foregroundMark x1="58000" y1="18767" x2="58000" y2="18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3" t="11149" r="14091" b="11018"/>
          <a:stretch/>
        </p:blipFill>
        <p:spPr>
          <a:xfrm>
            <a:off x="946992" y="1951904"/>
            <a:ext cx="3981770" cy="31313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A4F5C3-DF2C-F228-FF2A-75C5C2E2492A}"/>
              </a:ext>
            </a:extLst>
          </p:cNvPr>
          <p:cNvSpPr/>
          <p:nvPr/>
        </p:nvSpPr>
        <p:spPr>
          <a:xfrm>
            <a:off x="0" y="6331789"/>
            <a:ext cx="6096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7603F8-B64C-7314-94C3-84A075BBDC89}"/>
              </a:ext>
            </a:extLst>
          </p:cNvPr>
          <p:cNvGrpSpPr/>
          <p:nvPr/>
        </p:nvGrpSpPr>
        <p:grpSpPr>
          <a:xfrm>
            <a:off x="946992" y="2043894"/>
            <a:ext cx="4322874" cy="2568011"/>
            <a:chOff x="6847889" y="1347762"/>
            <a:chExt cx="4322874" cy="25680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C3E76-330A-A02F-A7FF-3AFB144AE5A1}"/>
                </a:ext>
              </a:extLst>
            </p:cNvPr>
            <p:cNvSpPr txBox="1"/>
            <p:nvPr/>
          </p:nvSpPr>
          <p:spPr>
            <a:xfrm>
              <a:off x="7071545" y="1347762"/>
              <a:ext cx="3875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800" b="1" dirty="0">
                  <a:latin typeface="Verdana Pro" panose="020B0604030504040204" pitchFamily="34" charset="0"/>
                </a:rPr>
                <a:t>Dobrodošli natrag</a:t>
              </a:r>
              <a:endParaRPr lang="en-GB" sz="2800" b="1" dirty="0">
                <a:latin typeface="Verdana Pro" panose="020B060403050404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AF709E-EBC5-C4DF-DC25-D30D31093184}"/>
                </a:ext>
              </a:extLst>
            </p:cNvPr>
            <p:cNvGrpSpPr/>
            <p:nvPr/>
          </p:nvGrpSpPr>
          <p:grpSpPr>
            <a:xfrm>
              <a:off x="6847889" y="2600579"/>
              <a:ext cx="4322874" cy="1315194"/>
              <a:chOff x="7286781" y="2500692"/>
              <a:chExt cx="3280581" cy="131519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F740296-9B4F-49AC-B57C-843C1EB5F736}"/>
                  </a:ext>
                </a:extLst>
              </p:cNvPr>
              <p:cNvGrpSpPr/>
              <p:nvPr/>
            </p:nvGrpSpPr>
            <p:grpSpPr>
              <a:xfrm>
                <a:off x="7286781" y="2500692"/>
                <a:ext cx="3280581" cy="1295954"/>
                <a:chOff x="7833622" y="2133046"/>
                <a:chExt cx="2186901" cy="1295954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B29D3E6-00CA-47FD-0ABF-4CCC04A361BB}"/>
                    </a:ext>
                  </a:extLst>
                </p:cNvPr>
                <p:cNvSpPr/>
                <p:nvPr/>
              </p:nvSpPr>
              <p:spPr>
                <a:xfrm>
                  <a:off x="7833622" y="2133046"/>
                  <a:ext cx="2186901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Email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98A341A-FECD-3460-4870-A108A5A6B07E}"/>
                    </a:ext>
                  </a:extLst>
                </p:cNvPr>
                <p:cNvSpPr/>
                <p:nvPr/>
              </p:nvSpPr>
              <p:spPr>
                <a:xfrm>
                  <a:off x="7833622" y="2905779"/>
                  <a:ext cx="2186901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Lozinka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9" name="Graphic 8" descr="Envelope with solid fill">
                <a:extLst>
                  <a:ext uri="{FF2B5EF4-FFF2-40B4-BE49-F238E27FC236}">
                    <a16:creationId xmlns:a16="http://schemas.microsoft.com/office/drawing/2014/main" id="{A0D07C9E-34B3-557C-3614-910815139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382601" y="2508324"/>
                <a:ext cx="444818" cy="523220"/>
              </a:xfrm>
              <a:prstGeom prst="rect">
                <a:avLst/>
              </a:prstGeom>
            </p:spPr>
          </p:pic>
          <p:pic>
            <p:nvPicPr>
              <p:cNvPr id="10" name="Graphic 9" descr="Lock outline">
                <a:extLst>
                  <a:ext uri="{FF2B5EF4-FFF2-40B4-BE49-F238E27FC236}">
                    <a16:creationId xmlns:a16="http://schemas.microsoft.com/office/drawing/2014/main" id="{A0410163-8428-5C32-0926-3F5BA82AE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382601" y="3273425"/>
                <a:ext cx="461177" cy="5424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647396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9EF725-D25A-E5F4-35C9-61490BD420C7}"/>
              </a:ext>
            </a:extLst>
          </p:cNvPr>
          <p:cNvSpPr/>
          <p:nvPr/>
        </p:nvSpPr>
        <p:spPr>
          <a:xfrm>
            <a:off x="0" y="6331789"/>
            <a:ext cx="12192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B43CE-EA6F-2853-8B3F-080B48A1D1E7}"/>
              </a:ext>
            </a:extLst>
          </p:cNvPr>
          <p:cNvSpPr txBox="1"/>
          <p:nvPr/>
        </p:nvSpPr>
        <p:spPr>
          <a:xfrm>
            <a:off x="6779286" y="328316"/>
            <a:ext cx="4705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err="1">
                <a:latin typeface="Verdana Pro" panose="020B0604030504040204" pitchFamily="34" charset="0"/>
              </a:rPr>
              <a:t>Postani</a:t>
            </a:r>
            <a:r>
              <a:rPr lang="en-GB" sz="2800" b="1" dirty="0">
                <a:latin typeface="Verdana Pro" panose="020B0604030504040204" pitchFamily="34" charset="0"/>
              </a:rPr>
              <a:t> </a:t>
            </a:r>
            <a:r>
              <a:rPr lang="en-GB" sz="2800" b="1" dirty="0" err="1">
                <a:latin typeface="Verdana Pro" panose="020B0604030504040204" pitchFamily="34" charset="0"/>
              </a:rPr>
              <a:t>dio</a:t>
            </a:r>
            <a:r>
              <a:rPr lang="en-GB" sz="2800" b="1" dirty="0">
                <a:latin typeface="Verdana Pro" panose="020B0604030504040204" pitchFamily="34" charset="0"/>
              </a:rPr>
              <a:t> </a:t>
            </a:r>
            <a:r>
              <a:rPr lang="en-GB" sz="2800" b="1" dirty="0" err="1">
                <a:latin typeface="Verdana Pro" panose="020B0604030504040204" pitchFamily="34" charset="0"/>
              </a:rPr>
              <a:t>donatorske</a:t>
            </a:r>
            <a:r>
              <a:rPr lang="en-GB" sz="2800" b="1" dirty="0">
                <a:latin typeface="Verdana Pro" panose="020B0604030504040204" pitchFamily="34" charset="0"/>
              </a:rPr>
              <a:t> </a:t>
            </a:r>
            <a:r>
              <a:rPr lang="en-GB" sz="2800" b="1" dirty="0" err="1">
                <a:latin typeface="Verdana Pro" panose="020B0604030504040204" pitchFamily="34" charset="0"/>
              </a:rPr>
              <a:t>zajednice</a:t>
            </a:r>
            <a:endParaRPr lang="en-GB" sz="2800" b="1" dirty="0">
              <a:latin typeface="Verdana Pro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BC17E-C5D5-CE1D-EC21-E30A1F198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598" y="871066"/>
            <a:ext cx="7928835" cy="55510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BD06FD1-1077-FD18-693B-C5FE7526A601}"/>
              </a:ext>
            </a:extLst>
          </p:cNvPr>
          <p:cNvGrpSpPr/>
          <p:nvPr/>
        </p:nvGrpSpPr>
        <p:grpSpPr>
          <a:xfrm>
            <a:off x="7265159" y="3982504"/>
            <a:ext cx="3442722" cy="544953"/>
            <a:chOff x="6617565" y="3730916"/>
            <a:chExt cx="4736513" cy="54495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92652F-1E8F-FE16-7926-71B9A1907EC0}"/>
                </a:ext>
              </a:extLst>
            </p:cNvPr>
            <p:cNvSpPr/>
            <p:nvPr/>
          </p:nvSpPr>
          <p:spPr>
            <a:xfrm>
              <a:off x="6617565" y="3730916"/>
              <a:ext cx="4736513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</a:rPr>
                <a:t>Email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0D1D42E4-C4F8-2D7A-1F6F-C1B86D26A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9286" y="3752649"/>
              <a:ext cx="523220" cy="52322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FCC64-8902-5C2C-F2AF-79D0F22B58FB}"/>
              </a:ext>
            </a:extLst>
          </p:cNvPr>
          <p:cNvGrpSpPr/>
          <p:nvPr/>
        </p:nvGrpSpPr>
        <p:grpSpPr>
          <a:xfrm>
            <a:off x="7265159" y="4747606"/>
            <a:ext cx="3442722" cy="542461"/>
            <a:chOff x="6617566" y="4498510"/>
            <a:chExt cx="4736512" cy="5424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AE2403-05B8-0F6F-BFD3-B55759F06F42}"/>
                </a:ext>
              </a:extLst>
            </p:cNvPr>
            <p:cNvSpPr/>
            <p:nvPr/>
          </p:nvSpPr>
          <p:spPr>
            <a:xfrm>
              <a:off x="6617566" y="4508131"/>
              <a:ext cx="4736512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2">
                      <a:lumMod val="50000"/>
                    </a:schemeClr>
                  </a:solidFill>
                </a:rPr>
                <a:t>Lozinka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5" name="Graphic 14" descr="Lock outline">
              <a:extLst>
                <a:ext uri="{FF2B5EF4-FFF2-40B4-BE49-F238E27FC236}">
                  <a16:creationId xmlns:a16="http://schemas.microsoft.com/office/drawing/2014/main" id="{E4AAF945-7C03-D0D1-EC69-230E2D4FE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57846" y="4498510"/>
              <a:ext cx="542461" cy="542461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430CAC-F5D9-6DA9-1F87-9D947A29C737}"/>
              </a:ext>
            </a:extLst>
          </p:cNvPr>
          <p:cNvSpPr/>
          <p:nvPr/>
        </p:nvSpPr>
        <p:spPr>
          <a:xfrm>
            <a:off x="8144682" y="5464126"/>
            <a:ext cx="1683674" cy="683984"/>
          </a:xfrm>
          <a:prstGeom prst="roundRect">
            <a:avLst>
              <a:gd name="adj" fmla="val 50000"/>
            </a:avLst>
          </a:prstGeom>
          <a:solidFill>
            <a:srgbClr val="E55D1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Registriraj se</a:t>
            </a:r>
            <a:endParaRPr lang="en-GB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39A6BF-33C6-6743-309C-FC858A8A30E2}"/>
              </a:ext>
            </a:extLst>
          </p:cNvPr>
          <p:cNvSpPr/>
          <p:nvPr/>
        </p:nvSpPr>
        <p:spPr>
          <a:xfrm>
            <a:off x="7265159" y="1619643"/>
            <a:ext cx="3442721" cy="5232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Ime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058678-AD8E-7C56-2658-0579F87613E6}"/>
              </a:ext>
            </a:extLst>
          </p:cNvPr>
          <p:cNvSpPr/>
          <p:nvPr/>
        </p:nvSpPr>
        <p:spPr>
          <a:xfrm>
            <a:off x="7265159" y="2310975"/>
            <a:ext cx="3442721" cy="5232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Prezime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6B5463-6FF4-5680-5783-F785284A58D9}"/>
              </a:ext>
            </a:extLst>
          </p:cNvPr>
          <p:cNvSpPr/>
          <p:nvPr/>
        </p:nvSpPr>
        <p:spPr>
          <a:xfrm>
            <a:off x="7265159" y="3120570"/>
            <a:ext cx="3442721" cy="5232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>
                <a:solidFill>
                  <a:schemeClr val="bg2">
                    <a:lumMod val="50000"/>
                  </a:schemeClr>
                </a:solidFill>
              </a:rPr>
              <a:t>Mjesto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866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2A0DB6E-17F7-6977-9347-B0586E3E33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795" y="732818"/>
            <a:ext cx="7928835" cy="55510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9EF725-D25A-E5F4-35C9-61490BD420C7}"/>
              </a:ext>
            </a:extLst>
          </p:cNvPr>
          <p:cNvSpPr/>
          <p:nvPr/>
        </p:nvSpPr>
        <p:spPr>
          <a:xfrm>
            <a:off x="0" y="6331789"/>
            <a:ext cx="617263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9F4AD-EC79-29CB-AB35-8B61BA067B39}"/>
              </a:ext>
            </a:extLst>
          </p:cNvPr>
          <p:cNvGrpSpPr/>
          <p:nvPr/>
        </p:nvGrpSpPr>
        <p:grpSpPr>
          <a:xfrm>
            <a:off x="907088" y="439047"/>
            <a:ext cx="4705484" cy="5736069"/>
            <a:chOff x="6779286" y="252202"/>
            <a:chExt cx="4705484" cy="5736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FC7C15-9D32-E867-D6E9-3731FACF9653}"/>
                </a:ext>
              </a:extLst>
            </p:cNvPr>
            <p:cNvGrpSpPr/>
            <p:nvPr/>
          </p:nvGrpSpPr>
          <p:grpSpPr>
            <a:xfrm>
              <a:off x="6779286" y="252202"/>
              <a:ext cx="4705484" cy="5736069"/>
              <a:chOff x="6779286" y="252202"/>
              <a:chExt cx="4705484" cy="573606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CB43CE-EA6F-2853-8B3F-080B48A1D1E7}"/>
                  </a:ext>
                </a:extLst>
              </p:cNvPr>
              <p:cNvSpPr txBox="1"/>
              <p:nvPr/>
            </p:nvSpPr>
            <p:spPr>
              <a:xfrm>
                <a:off x="6779286" y="252202"/>
                <a:ext cx="47054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 err="1">
                    <a:latin typeface="Verdana Pro" panose="020B0604030504040204" pitchFamily="34" charset="0"/>
                  </a:rPr>
                  <a:t>Postani</a:t>
                </a:r>
                <a:r>
                  <a:rPr lang="en-GB" sz="2800" b="1" dirty="0">
                    <a:latin typeface="Verdana Pro" panose="020B0604030504040204" pitchFamily="34" charset="0"/>
                  </a:rPr>
                  <a:t> </a:t>
                </a:r>
                <a:r>
                  <a:rPr lang="en-GB" sz="2800" b="1" dirty="0" err="1">
                    <a:latin typeface="Verdana Pro" panose="020B0604030504040204" pitchFamily="34" charset="0"/>
                  </a:rPr>
                  <a:t>dio</a:t>
                </a:r>
                <a:r>
                  <a:rPr lang="en-GB" sz="2800" b="1" dirty="0">
                    <a:latin typeface="Verdana Pro" panose="020B0604030504040204" pitchFamily="34" charset="0"/>
                  </a:rPr>
                  <a:t> </a:t>
                </a:r>
                <a:r>
                  <a:rPr lang="en-GB" sz="2800" b="1" dirty="0" err="1">
                    <a:latin typeface="Verdana Pro" panose="020B0604030504040204" pitchFamily="34" charset="0"/>
                  </a:rPr>
                  <a:t>donatorske</a:t>
                </a:r>
                <a:r>
                  <a:rPr lang="en-GB" sz="2800" b="1" dirty="0">
                    <a:latin typeface="Verdana Pro" panose="020B0604030504040204" pitchFamily="34" charset="0"/>
                  </a:rPr>
                  <a:t> </a:t>
                </a:r>
                <a:r>
                  <a:rPr lang="en-GB" sz="2800" b="1" dirty="0" err="1">
                    <a:latin typeface="Verdana Pro" panose="020B0604030504040204" pitchFamily="34" charset="0"/>
                  </a:rPr>
                  <a:t>zajednice</a:t>
                </a:r>
                <a:endParaRPr lang="en-GB" sz="2800" b="1" dirty="0">
                  <a:latin typeface="Verdana Pro" panose="020B0604030504040204" pitchFamily="34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0D4DA7A-FC37-A975-A60D-8830A7AC09CF}"/>
                  </a:ext>
                </a:extLst>
              </p:cNvPr>
              <p:cNvGrpSpPr/>
              <p:nvPr/>
            </p:nvGrpSpPr>
            <p:grpSpPr>
              <a:xfrm>
                <a:off x="7300306" y="1626370"/>
                <a:ext cx="3340445" cy="4361901"/>
                <a:chOff x="7300306" y="1626370"/>
                <a:chExt cx="3340445" cy="4361901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6C92652F-1E8F-FE16-7926-71B9A1907EC0}"/>
                    </a:ext>
                  </a:extLst>
                </p:cNvPr>
                <p:cNvSpPr/>
                <p:nvPr/>
              </p:nvSpPr>
              <p:spPr>
                <a:xfrm>
                  <a:off x="7300306" y="3730916"/>
                  <a:ext cx="3340444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Email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DAE2403-05B8-0F6F-BFD3-B55759F06F42}"/>
                    </a:ext>
                  </a:extLst>
                </p:cNvPr>
                <p:cNvSpPr/>
                <p:nvPr/>
              </p:nvSpPr>
              <p:spPr>
                <a:xfrm>
                  <a:off x="7300306" y="4508131"/>
                  <a:ext cx="3340444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Lozinka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9430CAC-F5D9-6DA9-1F87-9D947A29C737}"/>
                    </a:ext>
                  </a:extLst>
                </p:cNvPr>
                <p:cNvSpPr/>
                <p:nvPr/>
              </p:nvSpPr>
              <p:spPr>
                <a:xfrm>
                  <a:off x="8143984" y="5304287"/>
                  <a:ext cx="1683674" cy="6839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55D11"/>
                </a:solidFill>
                <a:ln>
                  <a:solidFill>
                    <a:schemeClr val="accent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b="1" dirty="0"/>
                    <a:t>Registriraj se</a:t>
                  </a:r>
                  <a:endParaRPr lang="en-GB" b="1" dirty="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F839A6BF-33C6-6743-309C-FC858A8A30E2}"/>
                    </a:ext>
                  </a:extLst>
                </p:cNvPr>
                <p:cNvSpPr/>
                <p:nvPr/>
              </p:nvSpPr>
              <p:spPr>
                <a:xfrm>
                  <a:off x="7300307" y="1626370"/>
                  <a:ext cx="3340443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Ime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6058678-AD8E-7C56-2658-0579F87613E6}"/>
                    </a:ext>
                  </a:extLst>
                </p:cNvPr>
                <p:cNvSpPr/>
                <p:nvPr/>
              </p:nvSpPr>
              <p:spPr>
                <a:xfrm>
                  <a:off x="7300307" y="2348283"/>
                  <a:ext cx="3340444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Prezime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0D1D42E4-C4F8-2D7A-1F6F-C1B86D26A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94584" y="3730916"/>
              <a:ext cx="523220" cy="523220"/>
            </a:xfrm>
            <a:prstGeom prst="rect">
              <a:avLst/>
            </a:prstGeom>
          </p:spPr>
        </p:pic>
        <p:pic>
          <p:nvPicPr>
            <p:cNvPr id="15" name="Graphic 14" descr="Lock outline">
              <a:extLst>
                <a:ext uri="{FF2B5EF4-FFF2-40B4-BE49-F238E27FC236}">
                  <a16:creationId xmlns:a16="http://schemas.microsoft.com/office/drawing/2014/main" id="{E4AAF945-7C03-D0D1-EC69-230E2D4FE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4584" y="4488891"/>
              <a:ext cx="542461" cy="542461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BEAEC-03DF-8284-4950-D43D4088689D}"/>
              </a:ext>
            </a:extLst>
          </p:cNvPr>
          <p:cNvSpPr/>
          <p:nvPr/>
        </p:nvSpPr>
        <p:spPr>
          <a:xfrm>
            <a:off x="1428109" y="3246756"/>
            <a:ext cx="3340444" cy="5232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>
                <a:solidFill>
                  <a:schemeClr val="bg2">
                    <a:lumMod val="50000"/>
                  </a:schemeClr>
                </a:solidFill>
              </a:rPr>
              <a:t>Mjesto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845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9EF725-D25A-E5F4-35C9-61490BD420C7}"/>
              </a:ext>
            </a:extLst>
          </p:cNvPr>
          <p:cNvSpPr/>
          <p:nvPr/>
        </p:nvSpPr>
        <p:spPr>
          <a:xfrm>
            <a:off x="0" y="6331789"/>
            <a:ext cx="12192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BC17E-C5D5-CE1D-EC21-E30A1F198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523" y="1306901"/>
            <a:ext cx="7928835" cy="555109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406008-B41D-94B1-B800-2C11F968E43C}"/>
              </a:ext>
            </a:extLst>
          </p:cNvPr>
          <p:cNvGrpSpPr/>
          <p:nvPr/>
        </p:nvGrpSpPr>
        <p:grpSpPr>
          <a:xfrm>
            <a:off x="282972" y="229393"/>
            <a:ext cx="11626055" cy="566002"/>
            <a:chOff x="320040" y="444651"/>
            <a:chExt cx="11567160" cy="56600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CA46EF-15E4-8863-00F1-4D3A1B474BE3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2F3C21-BF19-396D-B635-30C739AF46A2}"/>
                </a:ext>
              </a:extLst>
            </p:cNvPr>
            <p:cNvSpPr txBox="1"/>
            <p:nvPr/>
          </p:nvSpPr>
          <p:spPr>
            <a:xfrm>
              <a:off x="1846364" y="444651"/>
              <a:ext cx="7914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			Doniraj			</a:t>
              </a:r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3E616E-9165-58FF-1442-6F70377075F3}"/>
              </a:ext>
            </a:extLst>
          </p:cNvPr>
          <p:cNvGrpSpPr/>
          <p:nvPr/>
        </p:nvGrpSpPr>
        <p:grpSpPr>
          <a:xfrm>
            <a:off x="6702090" y="805017"/>
            <a:ext cx="4705484" cy="3887102"/>
            <a:chOff x="6702090" y="805017"/>
            <a:chExt cx="4705484" cy="38871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CB43CE-EA6F-2853-8B3F-080B48A1D1E7}"/>
                </a:ext>
              </a:extLst>
            </p:cNvPr>
            <p:cNvSpPr txBox="1"/>
            <p:nvPr/>
          </p:nvSpPr>
          <p:spPr>
            <a:xfrm>
              <a:off x="6702090" y="805017"/>
              <a:ext cx="47054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800" b="1" dirty="0">
                  <a:latin typeface="Verdana Pro" panose="020B0604030504040204" pitchFamily="34" charset="0"/>
                </a:rPr>
                <a:t>Pregledaj osnovne podatke</a:t>
              </a:r>
              <a:endParaRPr lang="en-GB" sz="2800" b="1" dirty="0">
                <a:latin typeface="Verdana Pro" panose="020B060403050404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318185-C9F1-FE36-8265-F68AAF3D6044}"/>
                </a:ext>
              </a:extLst>
            </p:cNvPr>
            <p:cNvGrpSpPr/>
            <p:nvPr/>
          </p:nvGrpSpPr>
          <p:grpSpPr>
            <a:xfrm>
              <a:off x="7403262" y="1800483"/>
              <a:ext cx="3203441" cy="2891636"/>
              <a:chOff x="6942057" y="1800982"/>
              <a:chExt cx="3203441" cy="289163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9256E4-0197-4DB8-4D3C-82E3B37AC795}"/>
                  </a:ext>
                </a:extLst>
              </p:cNvPr>
              <p:cNvGrpSpPr/>
              <p:nvPr/>
            </p:nvGrpSpPr>
            <p:grpSpPr>
              <a:xfrm>
                <a:off x="6942057" y="3610472"/>
                <a:ext cx="3203440" cy="507077"/>
                <a:chOff x="6617565" y="3730916"/>
                <a:chExt cx="4736513" cy="544953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790B68E-5BBF-6A27-C3B8-8BA0AD00ED92}"/>
                    </a:ext>
                  </a:extLst>
                </p:cNvPr>
                <p:cNvSpPr/>
                <p:nvPr/>
              </p:nvSpPr>
              <p:spPr>
                <a:xfrm>
                  <a:off x="6617565" y="3730916"/>
                  <a:ext cx="4736513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Email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6" name="Graphic 15" descr="Envelope with solid fill">
                  <a:extLst>
                    <a:ext uri="{FF2B5EF4-FFF2-40B4-BE49-F238E27FC236}">
                      <a16:creationId xmlns:a16="http://schemas.microsoft.com/office/drawing/2014/main" id="{837BD969-B3FF-5FFC-BD97-F2DD3F1A5F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9287" y="3752648"/>
                  <a:ext cx="668373" cy="523221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1397C3D-5C64-4384-EDF9-EF7812F33E11}"/>
                  </a:ext>
                </a:extLst>
              </p:cNvPr>
              <p:cNvGrpSpPr/>
              <p:nvPr/>
            </p:nvGrpSpPr>
            <p:grpSpPr>
              <a:xfrm>
                <a:off x="6942057" y="4187860"/>
                <a:ext cx="3203440" cy="504758"/>
                <a:chOff x="6617566" y="4498510"/>
                <a:chExt cx="4736512" cy="54246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AE6ED476-AEE5-1ADE-4A5D-34D6923EC0AF}"/>
                    </a:ext>
                  </a:extLst>
                </p:cNvPr>
                <p:cNvSpPr/>
                <p:nvPr/>
              </p:nvSpPr>
              <p:spPr>
                <a:xfrm>
                  <a:off x="6617566" y="4508131"/>
                  <a:ext cx="4736512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Lozinka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30" name="Graphic 29" descr="Lock outline">
                  <a:extLst>
                    <a:ext uri="{FF2B5EF4-FFF2-40B4-BE49-F238E27FC236}">
                      <a16:creationId xmlns:a16="http://schemas.microsoft.com/office/drawing/2014/main" id="{994B3C58-58C2-6F8E-E062-6333F4BB54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57844" y="4498510"/>
                  <a:ext cx="689817" cy="542461"/>
                </a:xfrm>
                <a:prstGeom prst="rect">
                  <a:avLst/>
                </a:prstGeom>
              </p:spPr>
            </p:pic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19B5D78-9B48-CF19-7290-0FA61FD24654}"/>
                  </a:ext>
                </a:extLst>
              </p:cNvPr>
              <p:cNvSpPr/>
              <p:nvPr/>
            </p:nvSpPr>
            <p:spPr>
              <a:xfrm>
                <a:off x="6942059" y="1800982"/>
                <a:ext cx="3203439" cy="4868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</a:rPr>
                  <a:t>Ime</a:t>
                </a:r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E7DB4CB-99C5-4654-41A5-EA1EC264B577}"/>
                  </a:ext>
                </a:extLst>
              </p:cNvPr>
              <p:cNvSpPr/>
              <p:nvPr/>
            </p:nvSpPr>
            <p:spPr>
              <a:xfrm>
                <a:off x="6942059" y="2406642"/>
                <a:ext cx="3203439" cy="4868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>
                    <a:solidFill>
                      <a:schemeClr val="bg2">
                        <a:lumMod val="50000"/>
                      </a:schemeClr>
                    </a:solidFill>
                  </a:rPr>
                  <a:t>Prezime</a:t>
                </a:r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6BAAAF7-3E5A-174E-2BDE-288250A66B41}"/>
                  </a:ext>
                </a:extLst>
              </p:cNvPr>
              <p:cNvSpPr/>
              <p:nvPr/>
            </p:nvSpPr>
            <p:spPr>
              <a:xfrm>
                <a:off x="6942058" y="3004812"/>
                <a:ext cx="3203439" cy="4868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400" dirty="0">
                    <a:solidFill>
                      <a:schemeClr val="bg2">
                        <a:lumMod val="50000"/>
                      </a:schemeClr>
                    </a:solidFill>
                  </a:rPr>
                  <a:t>Mjesto</a:t>
                </a:r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D9EC4F-53E1-C078-8619-32819A300CF8}"/>
              </a:ext>
            </a:extLst>
          </p:cNvPr>
          <p:cNvGrpSpPr/>
          <p:nvPr/>
        </p:nvGrpSpPr>
        <p:grpSpPr>
          <a:xfrm>
            <a:off x="6982772" y="4952498"/>
            <a:ext cx="4392736" cy="1128683"/>
            <a:chOff x="6982772" y="4952498"/>
            <a:chExt cx="4392736" cy="112868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A7011F1-4E53-0399-C670-572B3BB13155}"/>
                </a:ext>
              </a:extLst>
            </p:cNvPr>
            <p:cNvSpPr/>
            <p:nvPr/>
          </p:nvSpPr>
          <p:spPr>
            <a:xfrm>
              <a:off x="6982772" y="4988689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Dijete 1</a:t>
              </a:r>
              <a:endParaRPr lang="en-GB" sz="1400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E5E8B3B-D515-3DEF-3A77-12B26E250348}"/>
                </a:ext>
              </a:extLst>
            </p:cNvPr>
            <p:cNvSpPr/>
            <p:nvPr/>
          </p:nvSpPr>
          <p:spPr>
            <a:xfrm>
              <a:off x="8713954" y="4969377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Dijete 2</a:t>
              </a:r>
              <a:endParaRPr lang="en-GB" sz="1400" b="1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1153425-D886-35F0-5534-0EBB9C13D2FC}"/>
                </a:ext>
              </a:extLst>
            </p:cNvPr>
            <p:cNvSpPr/>
            <p:nvPr/>
          </p:nvSpPr>
          <p:spPr>
            <a:xfrm>
              <a:off x="10269677" y="4952498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Dijete 3</a:t>
              </a:r>
              <a:endParaRPr lang="en-GB" sz="1400" b="1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BBB14E-5B57-2A5A-415B-435420248062}"/>
                </a:ext>
              </a:extLst>
            </p:cNvPr>
            <p:cNvSpPr/>
            <p:nvPr/>
          </p:nvSpPr>
          <p:spPr>
            <a:xfrm>
              <a:off x="10317224" y="5651259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Odjavi se</a:t>
              </a:r>
              <a:endParaRPr lang="en-GB" sz="1400" b="1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CE615F1-2180-F857-16C8-CCBC1A691148}"/>
                </a:ext>
              </a:extLst>
            </p:cNvPr>
            <p:cNvSpPr/>
            <p:nvPr/>
          </p:nvSpPr>
          <p:spPr>
            <a:xfrm>
              <a:off x="6982772" y="5632683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200" b="1" dirty="0"/>
                <a:t>Registriraj novo dijete</a:t>
              </a:r>
              <a:endParaRPr lang="en-GB" sz="1200" b="1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6AA8307-D2D2-4E57-55F3-CB19026A280C}"/>
                </a:ext>
              </a:extLst>
            </p:cNvPr>
            <p:cNvSpPr/>
            <p:nvPr/>
          </p:nvSpPr>
          <p:spPr>
            <a:xfrm>
              <a:off x="8713954" y="5642144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Pregled podataka</a:t>
              </a:r>
              <a:endParaRPr lang="en-GB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5144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8A65FB37-0096-20AC-F23A-92E422B04E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568" y="1009157"/>
            <a:ext cx="7928835" cy="55510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9EF725-D25A-E5F4-35C9-61490BD420C7}"/>
              </a:ext>
            </a:extLst>
          </p:cNvPr>
          <p:cNvSpPr/>
          <p:nvPr/>
        </p:nvSpPr>
        <p:spPr>
          <a:xfrm>
            <a:off x="0" y="6331789"/>
            <a:ext cx="624552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406008-B41D-94B1-B800-2C11F968E43C}"/>
              </a:ext>
            </a:extLst>
          </p:cNvPr>
          <p:cNvGrpSpPr/>
          <p:nvPr/>
        </p:nvGrpSpPr>
        <p:grpSpPr>
          <a:xfrm>
            <a:off x="282972" y="253341"/>
            <a:ext cx="6048817" cy="542054"/>
            <a:chOff x="320040" y="468599"/>
            <a:chExt cx="11567160" cy="54205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CA46EF-15E4-8863-00F1-4D3A1B474BE3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2F3C21-BF19-396D-B635-30C739AF46A2}"/>
                </a:ext>
              </a:extLst>
            </p:cNvPr>
            <p:cNvSpPr txBox="1"/>
            <p:nvPr/>
          </p:nvSpPr>
          <p:spPr>
            <a:xfrm>
              <a:off x="1015332" y="468599"/>
              <a:ext cx="10129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	      Doniraj           	</a:t>
              </a:r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Moj profil</a:t>
              </a:r>
              <a:endPara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16F3F-A340-B40B-8B11-F0DB3324CF78}"/>
              </a:ext>
            </a:extLst>
          </p:cNvPr>
          <p:cNvGrpSpPr/>
          <p:nvPr/>
        </p:nvGrpSpPr>
        <p:grpSpPr>
          <a:xfrm>
            <a:off x="969526" y="5139104"/>
            <a:ext cx="4392736" cy="1128683"/>
            <a:chOff x="6982772" y="4952498"/>
            <a:chExt cx="4392736" cy="112868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7914C4A-D318-EDAE-EF24-7C984D7A5D9C}"/>
                </a:ext>
              </a:extLst>
            </p:cNvPr>
            <p:cNvSpPr/>
            <p:nvPr/>
          </p:nvSpPr>
          <p:spPr>
            <a:xfrm>
              <a:off x="6982772" y="4988689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Dijete 1</a:t>
              </a:r>
              <a:endParaRPr lang="en-GB" sz="1400" b="1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A4C47A4-6B60-4A02-293F-2F4A2A023CFD}"/>
                </a:ext>
              </a:extLst>
            </p:cNvPr>
            <p:cNvSpPr/>
            <p:nvPr/>
          </p:nvSpPr>
          <p:spPr>
            <a:xfrm>
              <a:off x="8713954" y="4969377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Dijete 2</a:t>
              </a:r>
              <a:endParaRPr lang="en-GB" sz="1400" b="1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9E2D5B1-15FD-1788-DA7E-40693FFAA5DF}"/>
                </a:ext>
              </a:extLst>
            </p:cNvPr>
            <p:cNvSpPr/>
            <p:nvPr/>
          </p:nvSpPr>
          <p:spPr>
            <a:xfrm>
              <a:off x="10269677" y="4952498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Dijete 3</a:t>
              </a:r>
              <a:endParaRPr lang="en-GB" sz="1400" b="1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3780B7E-DBBE-87A4-4C7C-89C496E119EA}"/>
                </a:ext>
              </a:extLst>
            </p:cNvPr>
            <p:cNvSpPr/>
            <p:nvPr/>
          </p:nvSpPr>
          <p:spPr>
            <a:xfrm>
              <a:off x="10317224" y="5651259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Odjavi se</a:t>
              </a:r>
              <a:endParaRPr lang="en-GB" sz="1400" b="1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B380BE6-97DC-AB24-561B-E73D49CD89B9}"/>
                </a:ext>
              </a:extLst>
            </p:cNvPr>
            <p:cNvSpPr/>
            <p:nvPr/>
          </p:nvSpPr>
          <p:spPr>
            <a:xfrm>
              <a:off x="6982772" y="5632683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200" b="1" dirty="0"/>
                <a:t>Registriraj novo dijete</a:t>
              </a:r>
              <a:endParaRPr lang="en-GB" sz="1200" b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3942704-D381-719C-5F47-656577C86ADE}"/>
                </a:ext>
              </a:extLst>
            </p:cNvPr>
            <p:cNvSpPr/>
            <p:nvPr/>
          </p:nvSpPr>
          <p:spPr>
            <a:xfrm>
              <a:off x="8713954" y="5642144"/>
              <a:ext cx="1058284" cy="429922"/>
            </a:xfrm>
            <a:prstGeom prst="roundRect">
              <a:avLst>
                <a:gd name="adj" fmla="val 50000"/>
              </a:avLst>
            </a:prstGeom>
            <a:solidFill>
              <a:srgbClr val="E55D11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b="1" dirty="0"/>
                <a:t>Pregled podataka</a:t>
              </a:r>
              <a:endParaRPr lang="en-GB" sz="1400" b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34EC4D-9142-4398-9A19-6428752E7083}"/>
              </a:ext>
            </a:extLst>
          </p:cNvPr>
          <p:cNvGrpSpPr/>
          <p:nvPr/>
        </p:nvGrpSpPr>
        <p:grpSpPr>
          <a:xfrm>
            <a:off x="942235" y="1009157"/>
            <a:ext cx="4705484" cy="3887102"/>
            <a:chOff x="6702090" y="805017"/>
            <a:chExt cx="4705484" cy="38871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08EA1E-8938-8658-449F-D53DFD259A13}"/>
                </a:ext>
              </a:extLst>
            </p:cNvPr>
            <p:cNvSpPr txBox="1"/>
            <p:nvPr/>
          </p:nvSpPr>
          <p:spPr>
            <a:xfrm>
              <a:off x="6702090" y="805017"/>
              <a:ext cx="47054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800" b="1" dirty="0">
                  <a:latin typeface="Verdana Pro" panose="020B0604030504040204" pitchFamily="34" charset="0"/>
                </a:rPr>
                <a:t>Pregledaj osnovne podatke</a:t>
              </a:r>
              <a:endParaRPr lang="en-GB" sz="2800" b="1" dirty="0">
                <a:latin typeface="Verdana Pro" panose="020B060403050404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0B14A2-6BDD-B88B-064F-6A27BABFD83B}"/>
                </a:ext>
              </a:extLst>
            </p:cNvPr>
            <p:cNvGrpSpPr/>
            <p:nvPr/>
          </p:nvGrpSpPr>
          <p:grpSpPr>
            <a:xfrm>
              <a:off x="7403262" y="1800483"/>
              <a:ext cx="3203441" cy="2891636"/>
              <a:chOff x="6942057" y="1800982"/>
              <a:chExt cx="3203441" cy="289163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81B12B-62FB-D124-BC6F-EBC4669EF5E7}"/>
                  </a:ext>
                </a:extLst>
              </p:cNvPr>
              <p:cNvGrpSpPr/>
              <p:nvPr/>
            </p:nvGrpSpPr>
            <p:grpSpPr>
              <a:xfrm>
                <a:off x="6942057" y="3610472"/>
                <a:ext cx="3203440" cy="507077"/>
                <a:chOff x="6617565" y="3730916"/>
                <a:chExt cx="4736513" cy="544953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81A9E9DD-C910-D833-9319-2A049133AEB8}"/>
                    </a:ext>
                  </a:extLst>
                </p:cNvPr>
                <p:cNvSpPr/>
                <p:nvPr/>
              </p:nvSpPr>
              <p:spPr>
                <a:xfrm>
                  <a:off x="6617565" y="3730916"/>
                  <a:ext cx="4736513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Email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44" name="Graphic 43" descr="Envelope with solid fill">
                  <a:extLst>
                    <a:ext uri="{FF2B5EF4-FFF2-40B4-BE49-F238E27FC236}">
                      <a16:creationId xmlns:a16="http://schemas.microsoft.com/office/drawing/2014/main" id="{C7B95AC0-A9E9-0AEF-454F-C6479D688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9287" y="3752648"/>
                  <a:ext cx="668373" cy="523221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DA9789F-3ECC-1053-15E4-25726708C977}"/>
                  </a:ext>
                </a:extLst>
              </p:cNvPr>
              <p:cNvGrpSpPr/>
              <p:nvPr/>
            </p:nvGrpSpPr>
            <p:grpSpPr>
              <a:xfrm>
                <a:off x="6942057" y="4187860"/>
                <a:ext cx="3203440" cy="504758"/>
                <a:chOff x="6617566" y="4498510"/>
                <a:chExt cx="4736512" cy="542461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12472557-5657-A1D1-9374-9E0511FECE3D}"/>
                    </a:ext>
                  </a:extLst>
                </p:cNvPr>
                <p:cNvSpPr/>
                <p:nvPr/>
              </p:nvSpPr>
              <p:spPr>
                <a:xfrm>
                  <a:off x="6617566" y="4508131"/>
                  <a:ext cx="4736512" cy="5232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Lozinka</a:t>
                  </a:r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42" name="Graphic 41" descr="Lock outline">
                  <a:extLst>
                    <a:ext uri="{FF2B5EF4-FFF2-40B4-BE49-F238E27FC236}">
                      <a16:creationId xmlns:a16="http://schemas.microsoft.com/office/drawing/2014/main" id="{729BF4C3-6311-364C-471E-70749260F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57844" y="4498510"/>
                  <a:ext cx="689817" cy="542461"/>
                </a:xfrm>
                <a:prstGeom prst="rect">
                  <a:avLst/>
                </a:prstGeom>
              </p:spPr>
            </p:pic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B42C092-0736-9BBB-DE42-03ECF2AD239E}"/>
                  </a:ext>
                </a:extLst>
              </p:cNvPr>
              <p:cNvSpPr/>
              <p:nvPr/>
            </p:nvSpPr>
            <p:spPr>
              <a:xfrm>
                <a:off x="6942059" y="1800982"/>
                <a:ext cx="3203439" cy="4868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</a:rPr>
                  <a:t>Ime</a:t>
                </a:r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1743197-6070-92BC-3957-0455989892F6}"/>
                  </a:ext>
                </a:extLst>
              </p:cNvPr>
              <p:cNvSpPr/>
              <p:nvPr/>
            </p:nvSpPr>
            <p:spPr>
              <a:xfrm>
                <a:off x="6942059" y="2406642"/>
                <a:ext cx="3203439" cy="4868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>
                    <a:solidFill>
                      <a:schemeClr val="bg2">
                        <a:lumMod val="50000"/>
                      </a:schemeClr>
                    </a:solidFill>
                  </a:rPr>
                  <a:t>Prezime</a:t>
                </a:r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B8F0310-1753-57F0-15F0-570AC449ED74}"/>
                  </a:ext>
                </a:extLst>
              </p:cNvPr>
              <p:cNvSpPr/>
              <p:nvPr/>
            </p:nvSpPr>
            <p:spPr>
              <a:xfrm>
                <a:off x="6942058" y="3004812"/>
                <a:ext cx="3203439" cy="4868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400" dirty="0">
                    <a:solidFill>
                      <a:schemeClr val="bg2">
                        <a:lumMod val="50000"/>
                      </a:schemeClr>
                    </a:solidFill>
                  </a:rPr>
                  <a:t>Mjesto</a:t>
                </a:r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69595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EB492B-567B-BE18-2901-BC144B3ACCC3}"/>
              </a:ext>
            </a:extLst>
          </p:cNvPr>
          <p:cNvSpPr/>
          <p:nvPr/>
        </p:nvSpPr>
        <p:spPr>
          <a:xfrm>
            <a:off x="0" y="6331789"/>
            <a:ext cx="12192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Djeca</a:t>
            </a:r>
            <a:r>
              <a:rPr lang="en-GB" dirty="0"/>
              <a:t> za </a:t>
            </a:r>
            <a:r>
              <a:rPr lang="en-GB" dirty="0" err="1"/>
              <a:t>djecu</a:t>
            </a:r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ABC45-EFDD-5F84-8B0C-65E213880ED6}"/>
              </a:ext>
            </a:extLst>
          </p:cNvPr>
          <p:cNvSpPr/>
          <p:nvPr/>
        </p:nvSpPr>
        <p:spPr>
          <a:xfrm>
            <a:off x="6331789" y="0"/>
            <a:ext cx="5860211" cy="6331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387170-9BFF-BFF4-53D5-70BB92285BCF}"/>
              </a:ext>
            </a:extLst>
          </p:cNvPr>
          <p:cNvGrpSpPr/>
          <p:nvPr/>
        </p:nvGrpSpPr>
        <p:grpSpPr>
          <a:xfrm>
            <a:off x="6766642" y="888628"/>
            <a:ext cx="4743873" cy="2559932"/>
            <a:chOff x="6776045" y="423710"/>
            <a:chExt cx="4743873" cy="2559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E5D9B-67D0-0BDA-17EC-29A07048EEFB}"/>
                </a:ext>
              </a:extLst>
            </p:cNvPr>
            <p:cNvSpPr txBox="1"/>
            <p:nvPr/>
          </p:nvSpPr>
          <p:spPr>
            <a:xfrm>
              <a:off x="6814434" y="423710"/>
              <a:ext cx="47054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latin typeface="Verdana Pro" panose="020B0604030504040204" pitchFamily="34" charset="0"/>
                </a:rPr>
                <a:t>Bok Ime!</a:t>
              </a:r>
            </a:p>
            <a:p>
              <a:r>
                <a:rPr lang="en-GB" sz="2400" b="1" dirty="0" err="1">
                  <a:latin typeface="Verdana Pro" panose="020B0604030504040204" pitchFamily="34" charset="0"/>
                </a:rPr>
                <a:t>Prvo</a:t>
              </a:r>
              <a:r>
                <a:rPr lang="en-GB" sz="2400" b="1" dirty="0">
                  <a:latin typeface="Verdana Pro" panose="020B0604030504040204" pitchFamily="34" charset="0"/>
                </a:rPr>
                <a:t> </a:t>
              </a:r>
              <a:r>
                <a:rPr lang="en-GB" sz="2400" b="1" dirty="0" err="1">
                  <a:latin typeface="Verdana Pro" panose="020B0604030504040204" pitchFamily="34" charset="0"/>
                </a:rPr>
                <a:t>nam</a:t>
              </a:r>
              <a:r>
                <a:rPr lang="en-GB" sz="2400" b="1" dirty="0">
                  <a:latin typeface="Verdana Pro" panose="020B0604030504040204" pitchFamily="34" charset="0"/>
                </a:rPr>
                <a:t> </a:t>
              </a:r>
              <a:r>
                <a:rPr lang="en-GB" sz="2400" b="1" dirty="0" err="1">
                  <a:latin typeface="Verdana Pro" panose="020B0604030504040204" pitchFamily="34" charset="0"/>
                </a:rPr>
                <a:t>reci</a:t>
              </a:r>
              <a:r>
                <a:rPr lang="en-GB" sz="2400" b="1" dirty="0">
                  <a:latin typeface="Verdana Pro" panose="020B0604030504040204" pitchFamily="34" charset="0"/>
                </a:rPr>
                <a:t> </a:t>
              </a:r>
              <a:r>
                <a:rPr lang="en-GB" sz="2400" b="1" dirty="0" err="1">
                  <a:latin typeface="Verdana Pro" panose="020B0604030504040204" pitchFamily="34" charset="0"/>
                </a:rPr>
                <a:t>nešto</a:t>
              </a:r>
              <a:r>
                <a:rPr lang="en-GB" sz="2400" b="1" dirty="0">
                  <a:latin typeface="Verdana Pro" panose="020B0604030504040204" pitchFamily="34" charset="0"/>
                </a:rPr>
                <a:t> o </a:t>
              </a:r>
              <a:r>
                <a:rPr lang="en-GB" sz="2400" b="1" dirty="0" err="1">
                  <a:latin typeface="Verdana Pro" panose="020B0604030504040204" pitchFamily="34" charset="0"/>
                </a:rPr>
                <a:t>svome</a:t>
              </a:r>
              <a:r>
                <a:rPr lang="en-GB" sz="2400" b="1" dirty="0">
                  <a:latin typeface="Verdana Pro" panose="020B0604030504040204" pitchFamily="34" charset="0"/>
                </a:rPr>
                <a:t> </a:t>
              </a:r>
              <a:r>
                <a:rPr lang="en-GB" sz="2400" b="1" dirty="0" err="1">
                  <a:latin typeface="Verdana Pro" panose="020B0604030504040204" pitchFamily="34" charset="0"/>
                </a:rPr>
                <a:t>klincu</a:t>
              </a:r>
              <a:r>
                <a:rPr lang="en-GB" sz="2400" b="1" dirty="0">
                  <a:latin typeface="Verdana Pro" panose="020B0604030504040204" pitchFamily="34" charset="0"/>
                </a:rPr>
                <a:t>/</a:t>
              </a:r>
              <a:r>
                <a:rPr lang="en-GB" sz="2400" b="1" dirty="0" err="1">
                  <a:latin typeface="Verdana Pro" panose="020B0604030504040204" pitchFamily="34" charset="0"/>
                </a:rPr>
                <a:t>klincezi</a:t>
              </a:r>
              <a:r>
                <a:rPr lang="en-GB" sz="2400" b="1" dirty="0">
                  <a:latin typeface="Verdana Pro" panose="020B0604030504040204" pitchFamily="34" charset="0"/>
                </a:rPr>
                <a:t>…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0E43B7-5F61-7053-0DE7-851FEA3178C8}"/>
                </a:ext>
              </a:extLst>
            </p:cNvPr>
            <p:cNvSpPr/>
            <p:nvPr/>
          </p:nvSpPr>
          <p:spPr>
            <a:xfrm>
              <a:off x="6776045" y="1777935"/>
              <a:ext cx="2080072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</a:rPr>
                <a:t>Ime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EA8485-DCD1-274F-86F4-CD44FCCE66FF}"/>
                </a:ext>
              </a:extLst>
            </p:cNvPr>
            <p:cNvSpPr/>
            <p:nvPr/>
          </p:nvSpPr>
          <p:spPr>
            <a:xfrm>
              <a:off x="9290970" y="1778200"/>
              <a:ext cx="2186901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2">
                      <a:lumMod val="50000"/>
                    </a:schemeClr>
                  </a:solidFill>
                </a:rPr>
                <a:t>Prezime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02E9132-50A5-317B-BACE-50A033AC3B73}"/>
                </a:ext>
              </a:extLst>
            </p:cNvPr>
            <p:cNvSpPr/>
            <p:nvPr/>
          </p:nvSpPr>
          <p:spPr>
            <a:xfrm>
              <a:off x="6776045" y="2439878"/>
              <a:ext cx="933867" cy="5232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0307D0-266C-092D-454F-41C1A34FB287}"/>
                </a:ext>
              </a:extLst>
            </p:cNvPr>
            <p:cNvSpPr/>
            <p:nvPr/>
          </p:nvSpPr>
          <p:spPr>
            <a:xfrm>
              <a:off x="7922250" y="2460421"/>
              <a:ext cx="933868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</a:rPr>
                <a:t>F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377B866-B643-949A-D1F8-FC731806981C}"/>
                </a:ext>
              </a:extLst>
            </p:cNvPr>
            <p:cNvSpPr/>
            <p:nvPr/>
          </p:nvSpPr>
          <p:spPr>
            <a:xfrm>
              <a:off x="9333015" y="2458722"/>
              <a:ext cx="2186903" cy="523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400" dirty="0">
                  <a:solidFill>
                    <a:schemeClr val="bg2">
                      <a:lumMod val="50000"/>
                    </a:schemeClr>
                  </a:solidFill>
                </a:rPr>
                <a:t>(Planirani) </a:t>
              </a: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</a:rPr>
                <a:t>Datum </a:t>
              </a:r>
              <a:r>
                <a:rPr lang="en-GB" sz="1400" dirty="0" err="1">
                  <a:solidFill>
                    <a:schemeClr val="bg2">
                      <a:lumMod val="50000"/>
                    </a:schemeClr>
                  </a:solidFill>
                </a:rPr>
                <a:t>rođenja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6" name="Picture 15" descr="A picture containing toy&#10;&#10;Description automatically generated">
            <a:extLst>
              <a:ext uri="{FF2B5EF4-FFF2-40B4-BE49-F238E27FC236}">
                <a16:creationId xmlns:a16="http://schemas.microsoft.com/office/drawing/2014/main" id="{1607B3A6-8C2F-DF52-A857-30DFD47C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813" y1="27411" x2="33813" y2="27411"/>
                        <a14:foregroundMark x1="13313" y1="76250" x2="13313" y2="76250"/>
                        <a14:foregroundMark x1="14750" y1="73125" x2="14750" y2="73125"/>
                        <a14:foregroundMark x1="24938" y1="82946" x2="24938" y2="82946"/>
                        <a14:foregroundMark x1="50313" y1="18393" x2="50313" y2="18393"/>
                        <a14:foregroundMark x1="42500" y1="23214" x2="42500" y2="23214"/>
                        <a14:foregroundMark x1="58125" y1="27589" x2="58125" y2="27589"/>
                        <a14:foregroundMark x1="58250" y1="25714" x2="57625" y2="28125"/>
                        <a14:foregroundMark x1="57188" y1="29464" x2="57750" y2="28393"/>
                        <a14:foregroundMark x1="58688" y1="27589" x2="58688" y2="27589"/>
                        <a14:foregroundMark x1="58688" y1="26071" x2="58688" y2="26071"/>
                        <a14:foregroundMark x1="58688" y1="25625" x2="58688" y2="25625"/>
                        <a14:foregroundMark x1="59250" y1="25625" x2="59250" y2="25625"/>
                        <a14:foregroundMark x1="59750" y1="25089" x2="59750" y2="25089"/>
                        <a14:foregroundMark x1="58562" y1="25268" x2="58562" y2="25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" y="1068705"/>
            <a:ext cx="6326350" cy="510974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DF1E56C-7492-2212-7B3C-CC935607DD4C}"/>
              </a:ext>
            </a:extLst>
          </p:cNvPr>
          <p:cNvGrpSpPr/>
          <p:nvPr/>
        </p:nvGrpSpPr>
        <p:grpSpPr>
          <a:xfrm>
            <a:off x="282972" y="229393"/>
            <a:ext cx="11626055" cy="566002"/>
            <a:chOff x="320040" y="444651"/>
            <a:chExt cx="11567160" cy="5660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D8CB39-5BF6-BBAF-2155-145FEB9BE21E}"/>
                </a:ext>
              </a:extLst>
            </p:cNvPr>
            <p:cNvCxnSpPr/>
            <p:nvPr/>
          </p:nvCxnSpPr>
          <p:spPr>
            <a:xfrm>
              <a:off x="320040" y="1010653"/>
              <a:ext cx="1156716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D17EC-2AEE-1A3F-98F5-0FED3C793576}"/>
                </a:ext>
              </a:extLst>
            </p:cNvPr>
            <p:cNvSpPr txBox="1"/>
            <p:nvPr/>
          </p:nvSpPr>
          <p:spPr>
            <a:xfrm>
              <a:off x="1846364" y="444651"/>
              <a:ext cx="7914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Aktivne donacije			Doniraj			</a:t>
              </a:r>
              <a:r>
                <a:rPr lang="hr-HR" sz="20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Moj profil</a:t>
              </a:r>
              <a:endPara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2E3AAAE-AAE2-D2F2-68A4-7E98E4746552}"/>
              </a:ext>
            </a:extLst>
          </p:cNvPr>
          <p:cNvGrpSpPr/>
          <p:nvPr/>
        </p:nvGrpSpPr>
        <p:grpSpPr>
          <a:xfrm>
            <a:off x="8968849" y="3582537"/>
            <a:ext cx="2812336" cy="2594732"/>
            <a:chOff x="1872676" y="1816437"/>
            <a:chExt cx="3151549" cy="29076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CCF745E-F098-E74C-4AE3-9F4EB76F9EFB}"/>
                </a:ext>
              </a:extLst>
            </p:cNvPr>
            <p:cNvGrpSpPr/>
            <p:nvPr/>
          </p:nvGrpSpPr>
          <p:grpSpPr>
            <a:xfrm>
              <a:off x="1872678" y="1816437"/>
              <a:ext cx="3151547" cy="966735"/>
              <a:chOff x="6424657" y="1793214"/>
              <a:chExt cx="4235650" cy="142682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02A393F-C6CA-F6FB-05A4-EC3659517324}"/>
                  </a:ext>
                </a:extLst>
              </p:cNvPr>
              <p:cNvSpPr/>
              <p:nvPr/>
            </p:nvSpPr>
            <p:spPr>
              <a:xfrm>
                <a:off x="6746033" y="2261753"/>
                <a:ext cx="3592902" cy="342830"/>
              </a:xfrm>
              <a:prstGeom prst="roundRect">
                <a:avLst>
                  <a:gd name="adj" fmla="val 946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Podkategorija1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7352B8FD-5413-31CC-34E6-FCC1B7ADF980}"/>
                  </a:ext>
                </a:extLst>
              </p:cNvPr>
              <p:cNvSpPr/>
              <p:nvPr/>
            </p:nvSpPr>
            <p:spPr>
              <a:xfrm>
                <a:off x="6424657" y="1793214"/>
                <a:ext cx="4235650" cy="455286"/>
              </a:xfrm>
              <a:prstGeom prst="roundRect">
                <a:avLst>
                  <a:gd name="adj" fmla="val 2820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err="1"/>
                  <a:t>Kategorija</a:t>
                </a:r>
                <a:r>
                  <a:rPr lang="en-GB" sz="1600" b="1" dirty="0"/>
                  <a:t> 1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4FF78B3-0B3E-13AC-63D1-292A2F2CCBC1}"/>
                  </a:ext>
                </a:extLst>
              </p:cNvPr>
              <p:cNvSpPr/>
              <p:nvPr/>
            </p:nvSpPr>
            <p:spPr>
              <a:xfrm>
                <a:off x="6746032" y="2574391"/>
                <a:ext cx="3592903" cy="342830"/>
              </a:xfrm>
              <a:prstGeom prst="roundRect">
                <a:avLst>
                  <a:gd name="adj" fmla="val 946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Podkategorija2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4500449F-C2F2-7560-F8C5-D4BA1D41958C}"/>
                  </a:ext>
                </a:extLst>
              </p:cNvPr>
              <p:cNvSpPr/>
              <p:nvPr/>
            </p:nvSpPr>
            <p:spPr>
              <a:xfrm>
                <a:off x="6746031" y="2877209"/>
                <a:ext cx="3592903" cy="342830"/>
              </a:xfrm>
              <a:prstGeom prst="roundRect">
                <a:avLst>
                  <a:gd name="adj" fmla="val 946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Podkategorija3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1C39B2-5E82-2059-DBA4-DEB8D71A1137}"/>
                </a:ext>
              </a:extLst>
            </p:cNvPr>
            <p:cNvGrpSpPr/>
            <p:nvPr/>
          </p:nvGrpSpPr>
          <p:grpSpPr>
            <a:xfrm>
              <a:off x="1872676" y="2785200"/>
              <a:ext cx="3151547" cy="966733"/>
              <a:chOff x="6424659" y="1793216"/>
              <a:chExt cx="4235651" cy="1426823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97E7F87-FDD4-4671-0CCD-DEFEE84A33B6}"/>
                  </a:ext>
                </a:extLst>
              </p:cNvPr>
              <p:cNvSpPr/>
              <p:nvPr/>
            </p:nvSpPr>
            <p:spPr>
              <a:xfrm>
                <a:off x="6746033" y="2261753"/>
                <a:ext cx="3592902" cy="342830"/>
              </a:xfrm>
              <a:prstGeom prst="roundRect">
                <a:avLst>
                  <a:gd name="adj" fmla="val 946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Podkategorija1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AA5621-F870-F27F-4DE6-1CDBC1BBD696}"/>
                  </a:ext>
                </a:extLst>
              </p:cNvPr>
              <p:cNvSpPr/>
              <p:nvPr/>
            </p:nvSpPr>
            <p:spPr>
              <a:xfrm>
                <a:off x="6424659" y="1793216"/>
                <a:ext cx="4235651" cy="455286"/>
              </a:xfrm>
              <a:prstGeom prst="roundRect">
                <a:avLst>
                  <a:gd name="adj" fmla="val 2820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err="1"/>
                  <a:t>Kategorija</a:t>
                </a:r>
                <a:r>
                  <a:rPr lang="en-GB" sz="1600" b="1" dirty="0"/>
                  <a:t> 2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FE6A5B90-316A-FFC6-B72F-870DD11481A9}"/>
                  </a:ext>
                </a:extLst>
              </p:cNvPr>
              <p:cNvSpPr/>
              <p:nvPr/>
            </p:nvSpPr>
            <p:spPr>
              <a:xfrm>
                <a:off x="6746032" y="2574391"/>
                <a:ext cx="3592903" cy="342830"/>
              </a:xfrm>
              <a:prstGeom prst="roundRect">
                <a:avLst>
                  <a:gd name="adj" fmla="val 946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Podkategorija2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57E8F05-108F-7012-9337-4AA5A41E4724}"/>
                  </a:ext>
                </a:extLst>
              </p:cNvPr>
              <p:cNvSpPr/>
              <p:nvPr/>
            </p:nvSpPr>
            <p:spPr>
              <a:xfrm>
                <a:off x="6746031" y="2877209"/>
                <a:ext cx="3592903" cy="342830"/>
              </a:xfrm>
              <a:prstGeom prst="roundRect">
                <a:avLst>
                  <a:gd name="adj" fmla="val 946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Podkategorija3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5DAC51-912F-6D0A-1C3A-33ACFE273F0F}"/>
                </a:ext>
              </a:extLst>
            </p:cNvPr>
            <p:cNvGrpSpPr/>
            <p:nvPr/>
          </p:nvGrpSpPr>
          <p:grpSpPr>
            <a:xfrm>
              <a:off x="1872676" y="3757402"/>
              <a:ext cx="3151547" cy="966733"/>
              <a:chOff x="6424659" y="1793216"/>
              <a:chExt cx="4235651" cy="1426823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997A98C1-CCB3-2DC6-AA42-024F615C89A5}"/>
                  </a:ext>
                </a:extLst>
              </p:cNvPr>
              <p:cNvSpPr/>
              <p:nvPr/>
            </p:nvSpPr>
            <p:spPr>
              <a:xfrm>
                <a:off x="6746033" y="2261753"/>
                <a:ext cx="3592902" cy="342830"/>
              </a:xfrm>
              <a:prstGeom prst="roundRect">
                <a:avLst>
                  <a:gd name="adj" fmla="val 946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Podkategorija1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A5BFD11-C6A2-3066-6BB1-5F1109343F58}"/>
                  </a:ext>
                </a:extLst>
              </p:cNvPr>
              <p:cNvSpPr/>
              <p:nvPr/>
            </p:nvSpPr>
            <p:spPr>
              <a:xfrm>
                <a:off x="6424659" y="1793216"/>
                <a:ext cx="4235651" cy="455286"/>
              </a:xfrm>
              <a:prstGeom prst="roundRect">
                <a:avLst>
                  <a:gd name="adj" fmla="val 2820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err="1"/>
                  <a:t>Kategorija</a:t>
                </a:r>
                <a:r>
                  <a:rPr lang="en-GB" sz="1600" b="1" dirty="0"/>
                  <a:t> 3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4AAC93D-D04F-4753-4B12-2E8DB8D5782F}"/>
                  </a:ext>
                </a:extLst>
              </p:cNvPr>
              <p:cNvSpPr/>
              <p:nvPr/>
            </p:nvSpPr>
            <p:spPr>
              <a:xfrm>
                <a:off x="6746032" y="2574391"/>
                <a:ext cx="3592903" cy="342830"/>
              </a:xfrm>
              <a:prstGeom prst="roundRect">
                <a:avLst>
                  <a:gd name="adj" fmla="val 946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Podkategorija2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7C026CC-C475-3D0C-2884-3BC2A41C4CDC}"/>
                  </a:ext>
                </a:extLst>
              </p:cNvPr>
              <p:cNvSpPr/>
              <p:nvPr/>
            </p:nvSpPr>
            <p:spPr>
              <a:xfrm>
                <a:off x="6746031" y="2877209"/>
                <a:ext cx="3592903" cy="342830"/>
              </a:xfrm>
              <a:prstGeom prst="roundRect">
                <a:avLst>
                  <a:gd name="adj" fmla="val 946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Podkategorija3</a:t>
                </a: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7127A52-7B88-065D-5AE7-5D0E7878658C}"/>
              </a:ext>
            </a:extLst>
          </p:cNvPr>
          <p:cNvSpPr txBox="1"/>
          <p:nvPr/>
        </p:nvSpPr>
        <p:spPr>
          <a:xfrm>
            <a:off x="6762594" y="4158490"/>
            <a:ext cx="198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>
                <a:latin typeface="Verdana Pro" panose="020B0604030504040204" pitchFamily="34" charset="0"/>
              </a:rPr>
              <a:t>Zatim odaberi kategoriju za nju/njega:</a:t>
            </a:r>
          </a:p>
        </p:txBody>
      </p:sp>
    </p:spTree>
    <p:extLst>
      <p:ext uri="{BB962C8B-B14F-4D97-AF65-F5344CB8AC3E}">
        <p14:creationId xmlns:p14="http://schemas.microsoft.com/office/powerpoint/2010/main" val="11277397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956</Words>
  <Application>Microsoft Office PowerPoint</Application>
  <PresentationFormat>Widescreen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Verdana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Barac</dc:creator>
  <cp:lastModifiedBy>Dario Kiramarios</cp:lastModifiedBy>
  <cp:revision>1</cp:revision>
  <dcterms:created xsi:type="dcterms:W3CDTF">2022-10-23T10:36:23Z</dcterms:created>
  <dcterms:modified xsi:type="dcterms:W3CDTF">2022-10-26T17:28:31Z</dcterms:modified>
</cp:coreProperties>
</file>