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58" r:id="rId5"/>
    <p:sldId id="259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78" autoAdjust="0"/>
    <p:restoredTop sz="94660"/>
  </p:normalViewPr>
  <p:slideViewPr>
    <p:cSldViewPr>
      <p:cViewPr>
        <p:scale>
          <a:sx n="100" d="100"/>
          <a:sy n="100" d="100"/>
        </p:scale>
        <p:origin x="115" y="-4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B670-AFF5-4E21-8673-3D7B21FC945F}" type="datetimeFigureOut">
              <a:rPr lang="en-US" smtClean="0"/>
              <a:pPr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67E0-F060-4989-A666-1F380A132A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B670-AFF5-4E21-8673-3D7B21FC945F}" type="datetimeFigureOut">
              <a:rPr lang="en-US" smtClean="0"/>
              <a:pPr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67E0-F060-4989-A666-1F380A132A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B670-AFF5-4E21-8673-3D7B21FC945F}" type="datetimeFigureOut">
              <a:rPr lang="en-US" smtClean="0"/>
              <a:pPr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67E0-F060-4989-A666-1F380A132A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B670-AFF5-4E21-8673-3D7B21FC945F}" type="datetimeFigureOut">
              <a:rPr lang="en-US" smtClean="0"/>
              <a:pPr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67E0-F060-4989-A666-1F380A132A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B670-AFF5-4E21-8673-3D7B21FC945F}" type="datetimeFigureOut">
              <a:rPr lang="en-US" smtClean="0"/>
              <a:pPr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67E0-F060-4989-A666-1F380A132A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B670-AFF5-4E21-8673-3D7B21FC945F}" type="datetimeFigureOut">
              <a:rPr lang="en-US" smtClean="0"/>
              <a:pPr/>
              <a:t>3/16/2015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67E0-F060-4989-A666-1F380A132A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B670-AFF5-4E21-8673-3D7B21FC945F}" type="datetimeFigureOut">
              <a:rPr lang="en-US" smtClean="0"/>
              <a:pPr/>
              <a:t>3/16/2015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67E0-F060-4989-A666-1F380A132A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B670-AFF5-4E21-8673-3D7B21FC945F}" type="datetimeFigureOut">
              <a:rPr lang="en-US" smtClean="0"/>
              <a:pPr/>
              <a:t>3/16/2015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67E0-F060-4989-A666-1F380A132A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B670-AFF5-4E21-8673-3D7B21FC945F}" type="datetimeFigureOut">
              <a:rPr lang="en-US" smtClean="0"/>
              <a:pPr/>
              <a:t>3/16/2015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67E0-F060-4989-A666-1F380A132A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B670-AFF5-4E21-8673-3D7B21FC945F}" type="datetimeFigureOut">
              <a:rPr lang="en-US" smtClean="0"/>
              <a:pPr/>
              <a:t>3/16/2015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67E0-F060-4989-A666-1F380A132A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B670-AFF5-4E21-8673-3D7B21FC945F}" type="datetimeFigureOut">
              <a:rPr lang="en-US" smtClean="0"/>
              <a:pPr/>
              <a:t>3/16/2015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67E0-F060-4989-A666-1F380A132A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6B670-AFF5-4E21-8673-3D7B21FC945F}" type="datetimeFigureOut">
              <a:rPr lang="en-US" smtClean="0"/>
              <a:pPr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867E0-F060-4989-A666-1F380A132AE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04"/>
          <p:cNvGrpSpPr/>
          <p:nvPr/>
        </p:nvGrpSpPr>
        <p:grpSpPr>
          <a:xfrm>
            <a:off x="1366382" y="1295400"/>
            <a:ext cx="4501018" cy="3124200"/>
            <a:chOff x="1366382" y="1295400"/>
            <a:chExt cx="4501018" cy="3124200"/>
          </a:xfrm>
        </p:grpSpPr>
        <p:sp>
          <p:nvSpPr>
            <p:cNvPr id="4" name="Rectangle 3"/>
            <p:cNvSpPr/>
            <p:nvPr/>
          </p:nvSpPr>
          <p:spPr>
            <a:xfrm>
              <a:off x="1524000" y="2819400"/>
              <a:ext cx="1143000" cy="228600"/>
            </a:xfrm>
            <a:prstGeom prst="rect">
              <a:avLst/>
            </a:prstGeom>
            <a:blipFill dpi="0" rotWithShape="1">
              <a:blip r:embed="rId2" cstate="print">
                <a:alphaModFix amt="33000"/>
              </a:blip>
              <a:srcRect/>
              <a:tile tx="0" ty="0" sx="50000" sy="70000" flip="none" algn="tl"/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 smtClean="0">
                  <a:solidFill>
                    <a:schemeClr val="tx1"/>
                  </a:solidFill>
                </a:rPr>
                <a:t>Mask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Freeform 5"/>
            <p:cNvSpPr/>
            <p:nvPr/>
          </p:nvSpPr>
          <p:spPr>
            <a:xfrm>
              <a:off x="4343400" y="2819400"/>
              <a:ext cx="1447800" cy="228600"/>
            </a:xfrm>
            <a:custGeom>
              <a:avLst/>
              <a:gdLst>
                <a:gd name="connsiteX0" fmla="*/ 0 w 1447800"/>
                <a:gd name="connsiteY0" fmla="*/ 0 h 228600"/>
                <a:gd name="connsiteX1" fmla="*/ 1447800 w 1447800"/>
                <a:gd name="connsiteY1" fmla="*/ 0 h 228600"/>
                <a:gd name="connsiteX2" fmla="*/ 1447800 w 1447800"/>
                <a:gd name="connsiteY2" fmla="*/ 228600 h 228600"/>
                <a:gd name="connsiteX3" fmla="*/ 0 w 1447800"/>
                <a:gd name="connsiteY3" fmla="*/ 228600 h 228600"/>
                <a:gd name="connsiteX4" fmla="*/ 0 w 1447800"/>
                <a:gd name="connsiteY4" fmla="*/ 0 h 228600"/>
                <a:gd name="connsiteX0" fmla="*/ 152400 w 1447800"/>
                <a:gd name="connsiteY0" fmla="*/ 0 h 228600"/>
                <a:gd name="connsiteX1" fmla="*/ 1447800 w 1447800"/>
                <a:gd name="connsiteY1" fmla="*/ 0 h 228600"/>
                <a:gd name="connsiteX2" fmla="*/ 1447800 w 1447800"/>
                <a:gd name="connsiteY2" fmla="*/ 228600 h 228600"/>
                <a:gd name="connsiteX3" fmla="*/ 0 w 1447800"/>
                <a:gd name="connsiteY3" fmla="*/ 228600 h 228600"/>
                <a:gd name="connsiteX4" fmla="*/ 152400 w 1447800"/>
                <a:gd name="connsiteY4" fmla="*/ 0 h 228600"/>
                <a:gd name="connsiteX0" fmla="*/ 152400 w 1447800"/>
                <a:gd name="connsiteY0" fmla="*/ 0 h 228600"/>
                <a:gd name="connsiteX1" fmla="*/ 1447800 w 1447800"/>
                <a:gd name="connsiteY1" fmla="*/ 0 h 228600"/>
                <a:gd name="connsiteX2" fmla="*/ 1447800 w 1447800"/>
                <a:gd name="connsiteY2" fmla="*/ 228600 h 228600"/>
                <a:gd name="connsiteX3" fmla="*/ 0 w 1447800"/>
                <a:gd name="connsiteY3" fmla="*/ 228600 h 228600"/>
                <a:gd name="connsiteX4" fmla="*/ 152400 w 1447800"/>
                <a:gd name="connsiteY4" fmla="*/ 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7800" h="228600">
                  <a:moveTo>
                    <a:pt x="152400" y="0"/>
                  </a:moveTo>
                  <a:lnTo>
                    <a:pt x="1447800" y="0"/>
                  </a:lnTo>
                  <a:lnTo>
                    <a:pt x="1447800" y="228600"/>
                  </a:lnTo>
                  <a:lnTo>
                    <a:pt x="0" y="228600"/>
                  </a:lnTo>
                  <a:cubicBezTo>
                    <a:pt x="50800" y="152400"/>
                    <a:pt x="1752" y="62537"/>
                    <a:pt x="152400" y="0"/>
                  </a:cubicBezTo>
                  <a:close/>
                </a:path>
              </a:pathLst>
            </a:custGeom>
            <a:blipFill dpi="0" rotWithShape="1">
              <a:blip r:embed="rId2" cstate="print">
                <a:alphaModFix amt="33000"/>
              </a:blip>
              <a:srcRect/>
              <a:tile tx="0" ty="0" sx="50000" sy="70000" flip="none" algn="tl"/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reeform 8"/>
            <p:cNvSpPr/>
            <p:nvPr/>
          </p:nvSpPr>
          <p:spPr>
            <a:xfrm>
              <a:off x="1524000" y="3048000"/>
              <a:ext cx="4267200" cy="1066800"/>
            </a:xfrm>
            <a:custGeom>
              <a:avLst/>
              <a:gdLst>
                <a:gd name="connsiteX0" fmla="*/ 0 w 1828800"/>
                <a:gd name="connsiteY0" fmla="*/ 0 h 381000"/>
                <a:gd name="connsiteX1" fmla="*/ 1828800 w 1828800"/>
                <a:gd name="connsiteY1" fmla="*/ 0 h 381000"/>
                <a:gd name="connsiteX2" fmla="*/ 1828800 w 1828800"/>
                <a:gd name="connsiteY2" fmla="*/ 381000 h 381000"/>
                <a:gd name="connsiteX3" fmla="*/ 0 w 1828800"/>
                <a:gd name="connsiteY3" fmla="*/ 381000 h 381000"/>
                <a:gd name="connsiteX4" fmla="*/ 0 w 1828800"/>
                <a:gd name="connsiteY4" fmla="*/ 0 h 381000"/>
                <a:gd name="connsiteX0" fmla="*/ 0 w 1828800"/>
                <a:gd name="connsiteY0" fmla="*/ 6832 h 387832"/>
                <a:gd name="connsiteX1" fmla="*/ 75674 w 1828800"/>
                <a:gd name="connsiteY1" fmla="*/ 0 h 387832"/>
                <a:gd name="connsiteX2" fmla="*/ 1828800 w 1828800"/>
                <a:gd name="connsiteY2" fmla="*/ 6832 h 387832"/>
                <a:gd name="connsiteX3" fmla="*/ 1828800 w 1828800"/>
                <a:gd name="connsiteY3" fmla="*/ 387832 h 387832"/>
                <a:gd name="connsiteX4" fmla="*/ 0 w 1828800"/>
                <a:gd name="connsiteY4" fmla="*/ 387832 h 387832"/>
                <a:gd name="connsiteX5" fmla="*/ 0 w 1828800"/>
                <a:gd name="connsiteY5" fmla="*/ 6832 h 387832"/>
                <a:gd name="connsiteX0" fmla="*/ 0 w 1828800"/>
                <a:gd name="connsiteY0" fmla="*/ 0 h 1066800"/>
                <a:gd name="connsiteX1" fmla="*/ 75674 w 1828800"/>
                <a:gd name="connsiteY1" fmla="*/ 678968 h 1066800"/>
                <a:gd name="connsiteX2" fmla="*/ 1828800 w 1828800"/>
                <a:gd name="connsiteY2" fmla="*/ 685800 h 1066800"/>
                <a:gd name="connsiteX3" fmla="*/ 1828800 w 1828800"/>
                <a:gd name="connsiteY3" fmla="*/ 1066800 h 1066800"/>
                <a:gd name="connsiteX4" fmla="*/ 0 w 1828800"/>
                <a:gd name="connsiteY4" fmla="*/ 1066800 h 1066800"/>
                <a:gd name="connsiteX5" fmla="*/ 0 w 1828800"/>
                <a:gd name="connsiteY5" fmla="*/ 0 h 1066800"/>
                <a:gd name="connsiteX0" fmla="*/ 0 w 1828800"/>
                <a:gd name="connsiteY0" fmla="*/ 0 h 1066800"/>
                <a:gd name="connsiteX1" fmla="*/ 685800 w 1828800"/>
                <a:gd name="connsiteY1" fmla="*/ 685800 h 1066800"/>
                <a:gd name="connsiteX2" fmla="*/ 1828800 w 1828800"/>
                <a:gd name="connsiteY2" fmla="*/ 685800 h 1066800"/>
                <a:gd name="connsiteX3" fmla="*/ 1828800 w 1828800"/>
                <a:gd name="connsiteY3" fmla="*/ 1066800 h 1066800"/>
                <a:gd name="connsiteX4" fmla="*/ 0 w 1828800"/>
                <a:gd name="connsiteY4" fmla="*/ 1066800 h 1066800"/>
                <a:gd name="connsiteX5" fmla="*/ 0 w 1828800"/>
                <a:gd name="connsiteY5" fmla="*/ 0 h 1066800"/>
                <a:gd name="connsiteX0" fmla="*/ 0 w 1828800"/>
                <a:gd name="connsiteY0" fmla="*/ 0 h 1066800"/>
                <a:gd name="connsiteX1" fmla="*/ 685800 w 1828800"/>
                <a:gd name="connsiteY1" fmla="*/ 685800 h 1066800"/>
                <a:gd name="connsiteX2" fmla="*/ 466660 w 1828800"/>
                <a:gd name="connsiteY2" fmla="*/ 458251 h 1066800"/>
                <a:gd name="connsiteX3" fmla="*/ 1828800 w 1828800"/>
                <a:gd name="connsiteY3" fmla="*/ 685800 h 1066800"/>
                <a:gd name="connsiteX4" fmla="*/ 1828800 w 1828800"/>
                <a:gd name="connsiteY4" fmla="*/ 1066800 h 1066800"/>
                <a:gd name="connsiteX5" fmla="*/ 0 w 1828800"/>
                <a:gd name="connsiteY5" fmla="*/ 1066800 h 1066800"/>
                <a:gd name="connsiteX6" fmla="*/ 0 w 1828800"/>
                <a:gd name="connsiteY6" fmla="*/ 0 h 1066800"/>
                <a:gd name="connsiteX0" fmla="*/ 0 w 1828800"/>
                <a:gd name="connsiteY0" fmla="*/ 0 h 1066800"/>
                <a:gd name="connsiteX1" fmla="*/ 685800 w 1828800"/>
                <a:gd name="connsiteY1" fmla="*/ 685800 h 1066800"/>
                <a:gd name="connsiteX2" fmla="*/ 777240 w 1828800"/>
                <a:gd name="connsiteY2" fmla="*/ 685800 h 1066800"/>
                <a:gd name="connsiteX3" fmla="*/ 1828800 w 1828800"/>
                <a:gd name="connsiteY3" fmla="*/ 685800 h 1066800"/>
                <a:gd name="connsiteX4" fmla="*/ 1828800 w 1828800"/>
                <a:gd name="connsiteY4" fmla="*/ 1066800 h 1066800"/>
                <a:gd name="connsiteX5" fmla="*/ 0 w 1828800"/>
                <a:gd name="connsiteY5" fmla="*/ 1066800 h 1066800"/>
                <a:gd name="connsiteX6" fmla="*/ 0 w 1828800"/>
                <a:gd name="connsiteY6" fmla="*/ 0 h 1066800"/>
                <a:gd name="connsiteX0" fmla="*/ 0 w 1828800"/>
                <a:gd name="connsiteY0" fmla="*/ 0 h 1066800"/>
                <a:gd name="connsiteX1" fmla="*/ 685800 w 1828800"/>
                <a:gd name="connsiteY1" fmla="*/ 0 h 1066800"/>
                <a:gd name="connsiteX2" fmla="*/ 777240 w 1828800"/>
                <a:gd name="connsiteY2" fmla="*/ 685800 h 1066800"/>
                <a:gd name="connsiteX3" fmla="*/ 1828800 w 1828800"/>
                <a:gd name="connsiteY3" fmla="*/ 685800 h 1066800"/>
                <a:gd name="connsiteX4" fmla="*/ 1828800 w 1828800"/>
                <a:gd name="connsiteY4" fmla="*/ 1066800 h 1066800"/>
                <a:gd name="connsiteX5" fmla="*/ 0 w 1828800"/>
                <a:gd name="connsiteY5" fmla="*/ 1066800 h 1066800"/>
                <a:gd name="connsiteX6" fmla="*/ 0 w 1828800"/>
                <a:gd name="connsiteY6" fmla="*/ 0 h 1066800"/>
                <a:gd name="connsiteX0" fmla="*/ 0 w 1828800"/>
                <a:gd name="connsiteY0" fmla="*/ 0 h 1066800"/>
                <a:gd name="connsiteX1" fmla="*/ 685800 w 1828800"/>
                <a:gd name="connsiteY1" fmla="*/ 0 h 1066800"/>
                <a:gd name="connsiteX2" fmla="*/ 731520 w 1828800"/>
                <a:gd name="connsiteY2" fmla="*/ 762000 h 1066800"/>
                <a:gd name="connsiteX3" fmla="*/ 1828800 w 1828800"/>
                <a:gd name="connsiteY3" fmla="*/ 685800 h 1066800"/>
                <a:gd name="connsiteX4" fmla="*/ 1828800 w 1828800"/>
                <a:gd name="connsiteY4" fmla="*/ 1066800 h 1066800"/>
                <a:gd name="connsiteX5" fmla="*/ 0 w 1828800"/>
                <a:gd name="connsiteY5" fmla="*/ 1066800 h 1066800"/>
                <a:gd name="connsiteX6" fmla="*/ 0 w 1828800"/>
                <a:gd name="connsiteY6" fmla="*/ 0 h 1066800"/>
                <a:gd name="connsiteX0" fmla="*/ 0 w 1828800"/>
                <a:gd name="connsiteY0" fmla="*/ 0 h 1066800"/>
                <a:gd name="connsiteX1" fmla="*/ 685800 w 1828800"/>
                <a:gd name="connsiteY1" fmla="*/ 0 h 1066800"/>
                <a:gd name="connsiteX2" fmla="*/ 731520 w 1828800"/>
                <a:gd name="connsiteY2" fmla="*/ 762000 h 1066800"/>
                <a:gd name="connsiteX3" fmla="*/ 826113 w 1828800"/>
                <a:gd name="connsiteY3" fmla="*/ 742030 h 1066800"/>
                <a:gd name="connsiteX4" fmla="*/ 1828800 w 1828800"/>
                <a:gd name="connsiteY4" fmla="*/ 685800 h 1066800"/>
                <a:gd name="connsiteX5" fmla="*/ 1828800 w 1828800"/>
                <a:gd name="connsiteY5" fmla="*/ 1066800 h 1066800"/>
                <a:gd name="connsiteX6" fmla="*/ 0 w 1828800"/>
                <a:gd name="connsiteY6" fmla="*/ 1066800 h 1066800"/>
                <a:gd name="connsiteX7" fmla="*/ 0 w 1828800"/>
                <a:gd name="connsiteY7" fmla="*/ 0 h 1066800"/>
                <a:gd name="connsiteX0" fmla="*/ 0 w 1828800"/>
                <a:gd name="connsiteY0" fmla="*/ 0 h 1066800"/>
                <a:gd name="connsiteX1" fmla="*/ 685800 w 1828800"/>
                <a:gd name="connsiteY1" fmla="*/ 0 h 1066800"/>
                <a:gd name="connsiteX2" fmla="*/ 731520 w 1828800"/>
                <a:gd name="connsiteY2" fmla="*/ 762000 h 1066800"/>
                <a:gd name="connsiteX3" fmla="*/ 822960 w 1828800"/>
                <a:gd name="connsiteY3" fmla="*/ 685800 h 1066800"/>
                <a:gd name="connsiteX4" fmla="*/ 1828800 w 1828800"/>
                <a:gd name="connsiteY4" fmla="*/ 685800 h 1066800"/>
                <a:gd name="connsiteX5" fmla="*/ 1828800 w 1828800"/>
                <a:gd name="connsiteY5" fmla="*/ 1066800 h 1066800"/>
                <a:gd name="connsiteX6" fmla="*/ 0 w 1828800"/>
                <a:gd name="connsiteY6" fmla="*/ 1066800 h 1066800"/>
                <a:gd name="connsiteX7" fmla="*/ 0 w 1828800"/>
                <a:gd name="connsiteY7" fmla="*/ 0 h 1066800"/>
                <a:gd name="connsiteX0" fmla="*/ 0 w 1828800"/>
                <a:gd name="connsiteY0" fmla="*/ 0 h 1066800"/>
                <a:gd name="connsiteX1" fmla="*/ 685800 w 1828800"/>
                <a:gd name="connsiteY1" fmla="*/ 0 h 1066800"/>
                <a:gd name="connsiteX2" fmla="*/ 731520 w 1828800"/>
                <a:gd name="connsiteY2" fmla="*/ 762000 h 1066800"/>
                <a:gd name="connsiteX3" fmla="*/ 822960 w 1828800"/>
                <a:gd name="connsiteY3" fmla="*/ 685800 h 1066800"/>
                <a:gd name="connsiteX4" fmla="*/ 1828800 w 1828800"/>
                <a:gd name="connsiteY4" fmla="*/ 685800 h 1066800"/>
                <a:gd name="connsiteX5" fmla="*/ 1828800 w 1828800"/>
                <a:gd name="connsiteY5" fmla="*/ 1066800 h 1066800"/>
                <a:gd name="connsiteX6" fmla="*/ 0 w 1828800"/>
                <a:gd name="connsiteY6" fmla="*/ 1066800 h 1066800"/>
                <a:gd name="connsiteX7" fmla="*/ 0 w 1828800"/>
                <a:gd name="connsiteY7" fmla="*/ 0 h 1066800"/>
                <a:gd name="connsiteX0" fmla="*/ 0 w 1828800"/>
                <a:gd name="connsiteY0" fmla="*/ 0 h 1066800"/>
                <a:gd name="connsiteX1" fmla="*/ 685800 w 1828800"/>
                <a:gd name="connsiteY1" fmla="*/ 0 h 1066800"/>
                <a:gd name="connsiteX2" fmla="*/ 731520 w 1828800"/>
                <a:gd name="connsiteY2" fmla="*/ 762000 h 1066800"/>
                <a:gd name="connsiteX3" fmla="*/ 822960 w 1828800"/>
                <a:gd name="connsiteY3" fmla="*/ 685800 h 1066800"/>
                <a:gd name="connsiteX4" fmla="*/ 1828800 w 1828800"/>
                <a:gd name="connsiteY4" fmla="*/ 685800 h 1066800"/>
                <a:gd name="connsiteX5" fmla="*/ 1828800 w 1828800"/>
                <a:gd name="connsiteY5" fmla="*/ 1066800 h 1066800"/>
                <a:gd name="connsiteX6" fmla="*/ 0 w 1828800"/>
                <a:gd name="connsiteY6" fmla="*/ 1066800 h 1066800"/>
                <a:gd name="connsiteX7" fmla="*/ 0 w 1828800"/>
                <a:gd name="connsiteY7" fmla="*/ 0 h 1066800"/>
                <a:gd name="connsiteX0" fmla="*/ 0 w 1828800"/>
                <a:gd name="connsiteY0" fmla="*/ 0 h 1066800"/>
                <a:gd name="connsiteX1" fmla="*/ 685800 w 1828800"/>
                <a:gd name="connsiteY1" fmla="*/ 0 h 1066800"/>
                <a:gd name="connsiteX2" fmla="*/ 731520 w 1828800"/>
                <a:gd name="connsiteY2" fmla="*/ 762000 h 1066800"/>
                <a:gd name="connsiteX3" fmla="*/ 822960 w 1828800"/>
                <a:gd name="connsiteY3" fmla="*/ 685800 h 1066800"/>
                <a:gd name="connsiteX4" fmla="*/ 1828800 w 1828800"/>
                <a:gd name="connsiteY4" fmla="*/ 685800 h 1066800"/>
                <a:gd name="connsiteX5" fmla="*/ 1828800 w 1828800"/>
                <a:gd name="connsiteY5" fmla="*/ 1066800 h 1066800"/>
                <a:gd name="connsiteX6" fmla="*/ 0 w 1828800"/>
                <a:gd name="connsiteY6" fmla="*/ 1066800 h 1066800"/>
                <a:gd name="connsiteX7" fmla="*/ 0 w 1828800"/>
                <a:gd name="connsiteY7" fmla="*/ 0 h 1066800"/>
                <a:gd name="connsiteX0" fmla="*/ 0 w 1828800"/>
                <a:gd name="connsiteY0" fmla="*/ 0 h 1066800"/>
                <a:gd name="connsiteX1" fmla="*/ 685800 w 1828800"/>
                <a:gd name="connsiteY1" fmla="*/ 0 h 1066800"/>
                <a:gd name="connsiteX2" fmla="*/ 731520 w 1828800"/>
                <a:gd name="connsiteY2" fmla="*/ 762000 h 1066800"/>
                <a:gd name="connsiteX3" fmla="*/ 777240 w 1828800"/>
                <a:gd name="connsiteY3" fmla="*/ 685800 h 1066800"/>
                <a:gd name="connsiteX4" fmla="*/ 1828800 w 1828800"/>
                <a:gd name="connsiteY4" fmla="*/ 685800 h 1066800"/>
                <a:gd name="connsiteX5" fmla="*/ 1828800 w 1828800"/>
                <a:gd name="connsiteY5" fmla="*/ 1066800 h 1066800"/>
                <a:gd name="connsiteX6" fmla="*/ 0 w 1828800"/>
                <a:gd name="connsiteY6" fmla="*/ 1066800 h 1066800"/>
                <a:gd name="connsiteX7" fmla="*/ 0 w 1828800"/>
                <a:gd name="connsiteY7" fmla="*/ 0 h 1066800"/>
                <a:gd name="connsiteX0" fmla="*/ 0 w 2560320"/>
                <a:gd name="connsiteY0" fmla="*/ 0 h 1066800"/>
                <a:gd name="connsiteX1" fmla="*/ 685800 w 2560320"/>
                <a:gd name="connsiteY1" fmla="*/ 0 h 1066800"/>
                <a:gd name="connsiteX2" fmla="*/ 731520 w 2560320"/>
                <a:gd name="connsiteY2" fmla="*/ 762000 h 1066800"/>
                <a:gd name="connsiteX3" fmla="*/ 777240 w 2560320"/>
                <a:gd name="connsiteY3" fmla="*/ 685800 h 1066800"/>
                <a:gd name="connsiteX4" fmla="*/ 2560320 w 2560320"/>
                <a:gd name="connsiteY4" fmla="*/ 685800 h 1066800"/>
                <a:gd name="connsiteX5" fmla="*/ 1828800 w 2560320"/>
                <a:gd name="connsiteY5" fmla="*/ 1066800 h 1066800"/>
                <a:gd name="connsiteX6" fmla="*/ 0 w 2560320"/>
                <a:gd name="connsiteY6" fmla="*/ 1066800 h 1066800"/>
                <a:gd name="connsiteX7" fmla="*/ 0 w 2560320"/>
                <a:gd name="connsiteY7" fmla="*/ 0 h 1066800"/>
                <a:gd name="connsiteX0" fmla="*/ 0 w 2560320"/>
                <a:gd name="connsiteY0" fmla="*/ 0 h 1066800"/>
                <a:gd name="connsiteX1" fmla="*/ 685800 w 2560320"/>
                <a:gd name="connsiteY1" fmla="*/ 0 h 1066800"/>
                <a:gd name="connsiteX2" fmla="*/ 731520 w 2560320"/>
                <a:gd name="connsiteY2" fmla="*/ 762000 h 1066800"/>
                <a:gd name="connsiteX3" fmla="*/ 777240 w 2560320"/>
                <a:gd name="connsiteY3" fmla="*/ 685800 h 1066800"/>
                <a:gd name="connsiteX4" fmla="*/ 2560320 w 2560320"/>
                <a:gd name="connsiteY4" fmla="*/ 685800 h 1066800"/>
                <a:gd name="connsiteX5" fmla="*/ 2560320 w 2560320"/>
                <a:gd name="connsiteY5" fmla="*/ 1066800 h 1066800"/>
                <a:gd name="connsiteX6" fmla="*/ 0 w 2560320"/>
                <a:gd name="connsiteY6" fmla="*/ 1066800 h 1066800"/>
                <a:gd name="connsiteX7" fmla="*/ 0 w 2560320"/>
                <a:gd name="connsiteY7" fmla="*/ 0 h 1066800"/>
                <a:gd name="connsiteX0" fmla="*/ 0 w 2560320"/>
                <a:gd name="connsiteY0" fmla="*/ 0 h 1066800"/>
                <a:gd name="connsiteX1" fmla="*/ 685800 w 2560320"/>
                <a:gd name="connsiteY1" fmla="*/ 0 h 1066800"/>
                <a:gd name="connsiteX2" fmla="*/ 731520 w 2560320"/>
                <a:gd name="connsiteY2" fmla="*/ 762000 h 1066800"/>
                <a:gd name="connsiteX3" fmla="*/ 777240 w 2560320"/>
                <a:gd name="connsiteY3" fmla="*/ 685800 h 1066800"/>
                <a:gd name="connsiteX4" fmla="*/ 2560320 w 2560320"/>
                <a:gd name="connsiteY4" fmla="*/ 0 h 1066800"/>
                <a:gd name="connsiteX5" fmla="*/ 2560320 w 2560320"/>
                <a:gd name="connsiteY5" fmla="*/ 1066800 h 1066800"/>
                <a:gd name="connsiteX6" fmla="*/ 0 w 2560320"/>
                <a:gd name="connsiteY6" fmla="*/ 1066800 h 1066800"/>
                <a:gd name="connsiteX7" fmla="*/ 0 w 2560320"/>
                <a:gd name="connsiteY7" fmla="*/ 0 h 1066800"/>
                <a:gd name="connsiteX0" fmla="*/ 0 w 2560320"/>
                <a:gd name="connsiteY0" fmla="*/ 0 h 1066800"/>
                <a:gd name="connsiteX1" fmla="*/ 685800 w 2560320"/>
                <a:gd name="connsiteY1" fmla="*/ 0 h 1066800"/>
                <a:gd name="connsiteX2" fmla="*/ 731520 w 2560320"/>
                <a:gd name="connsiteY2" fmla="*/ 762000 h 1066800"/>
                <a:gd name="connsiteX3" fmla="*/ 777240 w 2560320"/>
                <a:gd name="connsiteY3" fmla="*/ 685800 h 1066800"/>
                <a:gd name="connsiteX4" fmla="*/ 2003367 w 2560320"/>
                <a:gd name="connsiteY4" fmla="*/ 218209 h 1066800"/>
                <a:gd name="connsiteX5" fmla="*/ 2560320 w 2560320"/>
                <a:gd name="connsiteY5" fmla="*/ 0 h 1066800"/>
                <a:gd name="connsiteX6" fmla="*/ 2560320 w 2560320"/>
                <a:gd name="connsiteY6" fmla="*/ 1066800 h 1066800"/>
                <a:gd name="connsiteX7" fmla="*/ 0 w 2560320"/>
                <a:gd name="connsiteY7" fmla="*/ 1066800 h 1066800"/>
                <a:gd name="connsiteX8" fmla="*/ 0 w 2560320"/>
                <a:gd name="connsiteY8" fmla="*/ 0 h 1066800"/>
                <a:gd name="connsiteX0" fmla="*/ 0 w 2560320"/>
                <a:gd name="connsiteY0" fmla="*/ 0 h 1066800"/>
                <a:gd name="connsiteX1" fmla="*/ 685800 w 2560320"/>
                <a:gd name="connsiteY1" fmla="*/ 0 h 1066800"/>
                <a:gd name="connsiteX2" fmla="*/ 731520 w 2560320"/>
                <a:gd name="connsiteY2" fmla="*/ 762000 h 1066800"/>
                <a:gd name="connsiteX3" fmla="*/ 777240 w 2560320"/>
                <a:gd name="connsiteY3" fmla="*/ 685800 h 1066800"/>
                <a:gd name="connsiteX4" fmla="*/ 1828800 w 2560320"/>
                <a:gd name="connsiteY4" fmla="*/ 685800 h 1066800"/>
                <a:gd name="connsiteX5" fmla="*/ 2560320 w 2560320"/>
                <a:gd name="connsiteY5" fmla="*/ 0 h 1066800"/>
                <a:gd name="connsiteX6" fmla="*/ 2560320 w 2560320"/>
                <a:gd name="connsiteY6" fmla="*/ 1066800 h 1066800"/>
                <a:gd name="connsiteX7" fmla="*/ 0 w 2560320"/>
                <a:gd name="connsiteY7" fmla="*/ 1066800 h 1066800"/>
                <a:gd name="connsiteX8" fmla="*/ 0 w 2560320"/>
                <a:gd name="connsiteY8" fmla="*/ 0 h 1066800"/>
                <a:gd name="connsiteX0" fmla="*/ 0 w 2560320"/>
                <a:gd name="connsiteY0" fmla="*/ 0 h 1066800"/>
                <a:gd name="connsiteX1" fmla="*/ 685800 w 2560320"/>
                <a:gd name="connsiteY1" fmla="*/ 0 h 1066800"/>
                <a:gd name="connsiteX2" fmla="*/ 731520 w 2560320"/>
                <a:gd name="connsiteY2" fmla="*/ 762000 h 1066800"/>
                <a:gd name="connsiteX3" fmla="*/ 777240 w 2560320"/>
                <a:gd name="connsiteY3" fmla="*/ 685800 h 1066800"/>
                <a:gd name="connsiteX4" fmla="*/ 1828800 w 2560320"/>
                <a:gd name="connsiteY4" fmla="*/ 685800 h 1066800"/>
                <a:gd name="connsiteX5" fmla="*/ 2109355 w 2560320"/>
                <a:gd name="connsiteY5" fmla="*/ 426027 h 1066800"/>
                <a:gd name="connsiteX6" fmla="*/ 2560320 w 2560320"/>
                <a:gd name="connsiteY6" fmla="*/ 0 h 1066800"/>
                <a:gd name="connsiteX7" fmla="*/ 2560320 w 2560320"/>
                <a:gd name="connsiteY7" fmla="*/ 1066800 h 1066800"/>
                <a:gd name="connsiteX8" fmla="*/ 0 w 2560320"/>
                <a:gd name="connsiteY8" fmla="*/ 1066800 h 1066800"/>
                <a:gd name="connsiteX9" fmla="*/ 0 w 2560320"/>
                <a:gd name="connsiteY9" fmla="*/ 0 h 1066800"/>
                <a:gd name="connsiteX0" fmla="*/ 0 w 2560320"/>
                <a:gd name="connsiteY0" fmla="*/ 0 h 1066800"/>
                <a:gd name="connsiteX1" fmla="*/ 685800 w 2560320"/>
                <a:gd name="connsiteY1" fmla="*/ 0 h 1066800"/>
                <a:gd name="connsiteX2" fmla="*/ 731520 w 2560320"/>
                <a:gd name="connsiteY2" fmla="*/ 762000 h 1066800"/>
                <a:gd name="connsiteX3" fmla="*/ 777240 w 2560320"/>
                <a:gd name="connsiteY3" fmla="*/ 685800 h 1066800"/>
                <a:gd name="connsiteX4" fmla="*/ 1828800 w 2560320"/>
                <a:gd name="connsiteY4" fmla="*/ 685800 h 1066800"/>
                <a:gd name="connsiteX5" fmla="*/ 1965960 w 2560320"/>
                <a:gd name="connsiteY5" fmla="*/ 0 h 1066800"/>
                <a:gd name="connsiteX6" fmla="*/ 2560320 w 2560320"/>
                <a:gd name="connsiteY6" fmla="*/ 0 h 1066800"/>
                <a:gd name="connsiteX7" fmla="*/ 2560320 w 2560320"/>
                <a:gd name="connsiteY7" fmla="*/ 1066800 h 1066800"/>
                <a:gd name="connsiteX8" fmla="*/ 0 w 2560320"/>
                <a:gd name="connsiteY8" fmla="*/ 1066800 h 1066800"/>
                <a:gd name="connsiteX9" fmla="*/ 0 w 2560320"/>
                <a:gd name="connsiteY9" fmla="*/ 0 h 1066800"/>
                <a:gd name="connsiteX0" fmla="*/ 0 w 2560320"/>
                <a:gd name="connsiteY0" fmla="*/ 0 h 1066800"/>
                <a:gd name="connsiteX1" fmla="*/ 685800 w 2560320"/>
                <a:gd name="connsiteY1" fmla="*/ 0 h 1066800"/>
                <a:gd name="connsiteX2" fmla="*/ 731520 w 2560320"/>
                <a:gd name="connsiteY2" fmla="*/ 762000 h 1066800"/>
                <a:gd name="connsiteX3" fmla="*/ 777240 w 2560320"/>
                <a:gd name="connsiteY3" fmla="*/ 685800 h 1066800"/>
                <a:gd name="connsiteX4" fmla="*/ 1828800 w 2560320"/>
                <a:gd name="connsiteY4" fmla="*/ 685800 h 1066800"/>
                <a:gd name="connsiteX5" fmla="*/ 1965960 w 2560320"/>
                <a:gd name="connsiteY5" fmla="*/ 0 h 1066800"/>
                <a:gd name="connsiteX6" fmla="*/ 2560320 w 2560320"/>
                <a:gd name="connsiteY6" fmla="*/ 0 h 1066800"/>
                <a:gd name="connsiteX7" fmla="*/ 2560320 w 2560320"/>
                <a:gd name="connsiteY7" fmla="*/ 1066800 h 1066800"/>
                <a:gd name="connsiteX8" fmla="*/ 0 w 2560320"/>
                <a:gd name="connsiteY8" fmla="*/ 1066800 h 1066800"/>
                <a:gd name="connsiteX9" fmla="*/ 0 w 2560320"/>
                <a:gd name="connsiteY9" fmla="*/ 0 h 1066800"/>
                <a:gd name="connsiteX0" fmla="*/ 0 w 2560320"/>
                <a:gd name="connsiteY0" fmla="*/ 0 h 1066800"/>
                <a:gd name="connsiteX1" fmla="*/ 685800 w 2560320"/>
                <a:gd name="connsiteY1" fmla="*/ 0 h 1066800"/>
                <a:gd name="connsiteX2" fmla="*/ 731520 w 2560320"/>
                <a:gd name="connsiteY2" fmla="*/ 762000 h 1066800"/>
                <a:gd name="connsiteX3" fmla="*/ 777240 w 2560320"/>
                <a:gd name="connsiteY3" fmla="*/ 685800 h 1066800"/>
                <a:gd name="connsiteX4" fmla="*/ 1828800 w 2560320"/>
                <a:gd name="connsiteY4" fmla="*/ 685800 h 1066800"/>
                <a:gd name="connsiteX5" fmla="*/ 1965960 w 2560320"/>
                <a:gd name="connsiteY5" fmla="*/ 0 h 1066800"/>
                <a:gd name="connsiteX6" fmla="*/ 2560320 w 2560320"/>
                <a:gd name="connsiteY6" fmla="*/ 0 h 1066800"/>
                <a:gd name="connsiteX7" fmla="*/ 2560320 w 2560320"/>
                <a:gd name="connsiteY7" fmla="*/ 1066800 h 1066800"/>
                <a:gd name="connsiteX8" fmla="*/ 0 w 2560320"/>
                <a:gd name="connsiteY8" fmla="*/ 1066800 h 1066800"/>
                <a:gd name="connsiteX9" fmla="*/ 0 w 2560320"/>
                <a:gd name="connsiteY9" fmla="*/ 0 h 1066800"/>
                <a:gd name="connsiteX0" fmla="*/ 0 w 2560320"/>
                <a:gd name="connsiteY0" fmla="*/ 0 h 1066800"/>
                <a:gd name="connsiteX1" fmla="*/ 685800 w 2560320"/>
                <a:gd name="connsiteY1" fmla="*/ 0 h 1066800"/>
                <a:gd name="connsiteX2" fmla="*/ 731520 w 2560320"/>
                <a:gd name="connsiteY2" fmla="*/ 762000 h 1066800"/>
                <a:gd name="connsiteX3" fmla="*/ 777240 w 2560320"/>
                <a:gd name="connsiteY3" fmla="*/ 685800 h 1066800"/>
                <a:gd name="connsiteX4" fmla="*/ 1828800 w 2560320"/>
                <a:gd name="connsiteY4" fmla="*/ 685800 h 1066800"/>
                <a:gd name="connsiteX5" fmla="*/ 1920240 w 2560320"/>
                <a:gd name="connsiteY5" fmla="*/ 0 h 1066800"/>
                <a:gd name="connsiteX6" fmla="*/ 2560320 w 2560320"/>
                <a:gd name="connsiteY6" fmla="*/ 0 h 1066800"/>
                <a:gd name="connsiteX7" fmla="*/ 2560320 w 2560320"/>
                <a:gd name="connsiteY7" fmla="*/ 1066800 h 1066800"/>
                <a:gd name="connsiteX8" fmla="*/ 0 w 2560320"/>
                <a:gd name="connsiteY8" fmla="*/ 1066800 h 1066800"/>
                <a:gd name="connsiteX9" fmla="*/ 0 w 2560320"/>
                <a:gd name="connsiteY9" fmla="*/ 0 h 1066800"/>
                <a:gd name="connsiteX0" fmla="*/ 0 w 2560320"/>
                <a:gd name="connsiteY0" fmla="*/ 0 h 1066800"/>
                <a:gd name="connsiteX1" fmla="*/ 685800 w 2560320"/>
                <a:gd name="connsiteY1" fmla="*/ 0 h 1066800"/>
                <a:gd name="connsiteX2" fmla="*/ 731520 w 2560320"/>
                <a:gd name="connsiteY2" fmla="*/ 762000 h 1066800"/>
                <a:gd name="connsiteX3" fmla="*/ 777240 w 2560320"/>
                <a:gd name="connsiteY3" fmla="*/ 685800 h 1066800"/>
                <a:gd name="connsiteX4" fmla="*/ 1828800 w 2560320"/>
                <a:gd name="connsiteY4" fmla="*/ 685800 h 1066800"/>
                <a:gd name="connsiteX5" fmla="*/ 1920240 w 2560320"/>
                <a:gd name="connsiteY5" fmla="*/ 0 h 1066800"/>
                <a:gd name="connsiteX6" fmla="*/ 2560320 w 2560320"/>
                <a:gd name="connsiteY6" fmla="*/ 0 h 1066800"/>
                <a:gd name="connsiteX7" fmla="*/ 2560320 w 2560320"/>
                <a:gd name="connsiteY7" fmla="*/ 1066800 h 1066800"/>
                <a:gd name="connsiteX8" fmla="*/ 0 w 2560320"/>
                <a:gd name="connsiteY8" fmla="*/ 1066800 h 1066800"/>
                <a:gd name="connsiteX9" fmla="*/ 0 w 2560320"/>
                <a:gd name="connsiteY9" fmla="*/ 0 h 1066800"/>
                <a:gd name="connsiteX0" fmla="*/ 0 w 2560320"/>
                <a:gd name="connsiteY0" fmla="*/ 0 h 1066800"/>
                <a:gd name="connsiteX1" fmla="*/ 685800 w 2560320"/>
                <a:gd name="connsiteY1" fmla="*/ 0 h 1066800"/>
                <a:gd name="connsiteX2" fmla="*/ 731520 w 2560320"/>
                <a:gd name="connsiteY2" fmla="*/ 762000 h 1066800"/>
                <a:gd name="connsiteX3" fmla="*/ 777240 w 2560320"/>
                <a:gd name="connsiteY3" fmla="*/ 685800 h 1066800"/>
                <a:gd name="connsiteX4" fmla="*/ 1141171 w 2560320"/>
                <a:gd name="connsiteY4" fmla="*/ 682752 h 1066800"/>
                <a:gd name="connsiteX5" fmla="*/ 1828800 w 2560320"/>
                <a:gd name="connsiteY5" fmla="*/ 685800 h 1066800"/>
                <a:gd name="connsiteX6" fmla="*/ 1920240 w 2560320"/>
                <a:gd name="connsiteY6" fmla="*/ 0 h 1066800"/>
                <a:gd name="connsiteX7" fmla="*/ 2560320 w 2560320"/>
                <a:gd name="connsiteY7" fmla="*/ 0 h 1066800"/>
                <a:gd name="connsiteX8" fmla="*/ 2560320 w 2560320"/>
                <a:gd name="connsiteY8" fmla="*/ 1066800 h 1066800"/>
                <a:gd name="connsiteX9" fmla="*/ 0 w 2560320"/>
                <a:gd name="connsiteY9" fmla="*/ 1066800 h 1066800"/>
                <a:gd name="connsiteX10" fmla="*/ 0 w 2560320"/>
                <a:gd name="connsiteY10" fmla="*/ 0 h 1066800"/>
                <a:gd name="connsiteX0" fmla="*/ 0 w 2560320"/>
                <a:gd name="connsiteY0" fmla="*/ 0 h 1066800"/>
                <a:gd name="connsiteX1" fmla="*/ 685800 w 2560320"/>
                <a:gd name="connsiteY1" fmla="*/ 0 h 1066800"/>
                <a:gd name="connsiteX2" fmla="*/ 731520 w 2560320"/>
                <a:gd name="connsiteY2" fmla="*/ 762000 h 1066800"/>
                <a:gd name="connsiteX3" fmla="*/ 777240 w 2560320"/>
                <a:gd name="connsiteY3" fmla="*/ 685800 h 1066800"/>
                <a:gd name="connsiteX4" fmla="*/ 1141171 w 2560320"/>
                <a:gd name="connsiteY4" fmla="*/ 682752 h 1066800"/>
                <a:gd name="connsiteX5" fmla="*/ 1828800 w 2560320"/>
                <a:gd name="connsiteY5" fmla="*/ 685800 h 1066800"/>
                <a:gd name="connsiteX6" fmla="*/ 1965960 w 2560320"/>
                <a:gd name="connsiteY6" fmla="*/ 0 h 1066800"/>
                <a:gd name="connsiteX7" fmla="*/ 2560320 w 2560320"/>
                <a:gd name="connsiteY7" fmla="*/ 0 h 1066800"/>
                <a:gd name="connsiteX8" fmla="*/ 2560320 w 2560320"/>
                <a:gd name="connsiteY8" fmla="*/ 1066800 h 1066800"/>
                <a:gd name="connsiteX9" fmla="*/ 0 w 2560320"/>
                <a:gd name="connsiteY9" fmla="*/ 1066800 h 1066800"/>
                <a:gd name="connsiteX10" fmla="*/ 0 w 2560320"/>
                <a:gd name="connsiteY10" fmla="*/ 0 h 1066800"/>
                <a:gd name="connsiteX0" fmla="*/ 0 w 2560320"/>
                <a:gd name="connsiteY0" fmla="*/ 0 h 1066800"/>
                <a:gd name="connsiteX1" fmla="*/ 685800 w 2560320"/>
                <a:gd name="connsiteY1" fmla="*/ 0 h 1066800"/>
                <a:gd name="connsiteX2" fmla="*/ 731520 w 2560320"/>
                <a:gd name="connsiteY2" fmla="*/ 762000 h 1066800"/>
                <a:gd name="connsiteX3" fmla="*/ 777240 w 2560320"/>
                <a:gd name="connsiteY3" fmla="*/ 685800 h 1066800"/>
                <a:gd name="connsiteX4" fmla="*/ 1141171 w 2560320"/>
                <a:gd name="connsiteY4" fmla="*/ 682752 h 1066800"/>
                <a:gd name="connsiteX5" fmla="*/ 1828800 w 2560320"/>
                <a:gd name="connsiteY5" fmla="*/ 685800 h 1066800"/>
                <a:gd name="connsiteX6" fmla="*/ 1965960 w 2560320"/>
                <a:gd name="connsiteY6" fmla="*/ 0 h 1066800"/>
                <a:gd name="connsiteX7" fmla="*/ 2560320 w 2560320"/>
                <a:gd name="connsiteY7" fmla="*/ 0 h 1066800"/>
                <a:gd name="connsiteX8" fmla="*/ 2560320 w 2560320"/>
                <a:gd name="connsiteY8" fmla="*/ 1066800 h 1066800"/>
                <a:gd name="connsiteX9" fmla="*/ 0 w 2560320"/>
                <a:gd name="connsiteY9" fmla="*/ 1066800 h 1066800"/>
                <a:gd name="connsiteX10" fmla="*/ 0 w 2560320"/>
                <a:gd name="connsiteY10" fmla="*/ 0 h 106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60320" h="1066800">
                  <a:moveTo>
                    <a:pt x="0" y="0"/>
                  </a:moveTo>
                  <a:lnTo>
                    <a:pt x="685800" y="0"/>
                  </a:lnTo>
                  <a:cubicBezTo>
                    <a:pt x="688571" y="281709"/>
                    <a:pt x="722515" y="483755"/>
                    <a:pt x="731520" y="762000"/>
                  </a:cubicBezTo>
                  <a:cubicBezTo>
                    <a:pt x="776547" y="774700"/>
                    <a:pt x="746760" y="711200"/>
                    <a:pt x="777240" y="685800"/>
                  </a:cubicBezTo>
                  <a:lnTo>
                    <a:pt x="1141171" y="682752"/>
                  </a:lnTo>
                  <a:lnTo>
                    <a:pt x="1828800" y="685800"/>
                  </a:lnTo>
                  <a:cubicBezTo>
                    <a:pt x="1934787" y="557645"/>
                    <a:pt x="1917580" y="700347"/>
                    <a:pt x="1965960" y="0"/>
                  </a:cubicBezTo>
                  <a:lnTo>
                    <a:pt x="2560320" y="0"/>
                  </a:lnTo>
                  <a:lnTo>
                    <a:pt x="2560320" y="1066800"/>
                  </a:lnTo>
                  <a:lnTo>
                    <a:pt x="0" y="1066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b="1" dirty="0" smtClean="0">
                  <a:solidFill>
                    <a:schemeClr val="tx1"/>
                  </a:solidFill>
                </a:rPr>
                <a:t>Film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3055620" y="3581400"/>
              <a:ext cx="152400" cy="152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2979420" y="2590800"/>
              <a:ext cx="300082" cy="369332"/>
              <a:chOff x="2979420" y="1939528"/>
              <a:chExt cx="300082" cy="369332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3048000" y="2057400"/>
                <a:ext cx="152400" cy="152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2979420" y="1939528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+</a:t>
                </a:r>
                <a:endParaRPr lang="en-US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281318" y="2590800"/>
              <a:ext cx="300082" cy="369332"/>
              <a:chOff x="2979420" y="1939528"/>
              <a:chExt cx="300082" cy="369332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3048000" y="2057400"/>
                <a:ext cx="152400" cy="152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979420" y="1939528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+</a:t>
                </a:r>
                <a:endParaRPr lang="en-US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2209800" y="1828800"/>
              <a:ext cx="300082" cy="369332"/>
              <a:chOff x="2979420" y="1939528"/>
              <a:chExt cx="300082" cy="369332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3048000" y="2057400"/>
                <a:ext cx="152400" cy="152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979420" y="1939528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+</a:t>
                </a:r>
                <a:endParaRPr lang="en-US" dirty="0"/>
              </a:p>
            </p:txBody>
          </p:sp>
        </p:grpSp>
        <p:cxnSp>
          <p:nvCxnSpPr>
            <p:cNvPr id="25" name="Straight Arrow Connector 24"/>
            <p:cNvCxnSpPr/>
            <p:nvPr/>
          </p:nvCxnSpPr>
          <p:spPr>
            <a:xfrm>
              <a:off x="2359152" y="2097024"/>
              <a:ext cx="6096" cy="2560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7" idx="0"/>
            </p:cNvCxnSpPr>
            <p:nvPr/>
          </p:nvCxnSpPr>
          <p:spPr>
            <a:xfrm>
              <a:off x="3124200" y="2865120"/>
              <a:ext cx="7620" cy="7162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3429000" y="2865120"/>
              <a:ext cx="1" cy="8686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3810000" y="2362200"/>
              <a:ext cx="152400" cy="152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V="1">
              <a:off x="3886200" y="3352800"/>
              <a:ext cx="60960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30" idx="4"/>
            </p:cNvCxnSpPr>
            <p:nvPr/>
          </p:nvCxnSpPr>
          <p:spPr>
            <a:xfrm>
              <a:off x="3886200" y="2514600"/>
              <a:ext cx="0" cy="1219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4038600" y="1752600"/>
              <a:ext cx="762000" cy="457200"/>
              <a:chOff x="3810000" y="1828800"/>
              <a:chExt cx="762000" cy="457200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4114800" y="1828800"/>
                <a:ext cx="152400" cy="152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" name="Straight Arrow Connector 44"/>
              <p:cNvCxnSpPr/>
              <p:nvPr/>
            </p:nvCxnSpPr>
            <p:spPr>
              <a:xfrm flipH="1">
                <a:off x="3810000" y="1905000"/>
                <a:ext cx="3048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>
                <a:off x="4267200" y="1905000"/>
                <a:ext cx="3048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 rot="5400000">
                <a:off x="4038600" y="2133600"/>
                <a:ext cx="3048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>
                <a:off x="4248150" y="1969770"/>
                <a:ext cx="228600" cy="2286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 flipH="1">
                <a:off x="3897630" y="1962150"/>
                <a:ext cx="228600" cy="2286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/>
            <p:cNvSpPr txBox="1"/>
            <p:nvPr/>
          </p:nvSpPr>
          <p:spPr>
            <a:xfrm>
              <a:off x="4419600" y="2590800"/>
              <a:ext cx="96853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/>
                <a:t>Mask Erosion</a:t>
              </a:r>
              <a:endParaRPr lang="en-US" sz="1100" b="1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762520" y="3124200"/>
              <a:ext cx="9589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/>
                <a:t>Undercutting</a:t>
              </a:r>
              <a:endParaRPr lang="en-US" sz="1100" b="1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819871" y="2998113"/>
              <a:ext cx="75212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/>
                <a:t>Chemical </a:t>
              </a:r>
            </a:p>
            <a:p>
              <a:r>
                <a:rPr lang="en-US" sz="1100" b="1" dirty="0" smtClean="0"/>
                <a:t>Etching</a:t>
              </a:r>
              <a:endParaRPr lang="en-US" sz="1100" b="1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746580" y="4157990"/>
              <a:ext cx="11208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/>
                <a:t>Physical Etching</a:t>
              </a:r>
              <a:endParaRPr lang="en-US" sz="1100" b="1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374948" y="4157990"/>
              <a:ext cx="1447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/>
                <a:t>Ion-Enhanced Etching</a:t>
              </a:r>
              <a:endParaRPr lang="en-US" sz="1100" b="1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611629" y="4157990"/>
              <a:ext cx="7633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/>
                <a:t>Trenching</a:t>
              </a:r>
              <a:endParaRPr lang="en-US" sz="1100" b="1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630431" y="1295400"/>
              <a:ext cx="162736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 smtClean="0"/>
                <a:t>Reactive Neutral Species</a:t>
              </a:r>
            </a:p>
            <a:p>
              <a:pPr algn="ctr"/>
              <a:r>
                <a:rPr lang="en-US" sz="1100" dirty="0" smtClean="0"/>
                <a:t>(Isotropic)</a:t>
              </a:r>
              <a:endParaRPr lang="en-US" sz="11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366382" y="4157990"/>
              <a:ext cx="13227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/>
                <a:t>Side-wall Inhibition</a:t>
              </a:r>
              <a:endParaRPr lang="en-US" sz="1100" b="1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905000" y="1643390"/>
              <a:ext cx="93326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 smtClean="0"/>
                <a:t>Ionic Species</a:t>
              </a:r>
              <a:endParaRPr lang="en-US" sz="11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828800" y="2514600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+ + + +</a:t>
              </a:r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891570" y="2438400"/>
              <a:ext cx="6992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 smtClean="0"/>
                <a:t>Charging</a:t>
              </a:r>
              <a:endParaRPr lang="en-US" sz="1100" dirty="0"/>
            </a:p>
          </p:txBody>
        </p:sp>
        <p:cxnSp>
          <p:nvCxnSpPr>
            <p:cNvPr id="75" name="Shape 74"/>
            <p:cNvCxnSpPr>
              <a:stCxn id="57" idx="0"/>
              <a:endCxn id="7" idx="4"/>
            </p:cNvCxnSpPr>
            <p:nvPr/>
          </p:nvCxnSpPr>
          <p:spPr>
            <a:xfrm rot="16200000" flipV="1">
              <a:off x="3403247" y="3462373"/>
              <a:ext cx="424190" cy="967044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hape 74"/>
            <p:cNvCxnSpPr>
              <a:stCxn id="56" idx="0"/>
              <a:endCxn id="9" idx="4"/>
            </p:cNvCxnSpPr>
            <p:nvPr/>
          </p:nvCxnSpPr>
          <p:spPr>
            <a:xfrm rot="16200000" flipV="1">
              <a:off x="4152852" y="3003852"/>
              <a:ext cx="427238" cy="1881038"/>
            </a:xfrm>
            <a:prstGeom prst="curvedConnector4">
              <a:avLst>
                <a:gd name="adj1" fmla="val 45482"/>
                <a:gd name="adj2" fmla="val 87847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hape 74"/>
            <p:cNvCxnSpPr>
              <a:stCxn id="60" idx="0"/>
            </p:cNvCxnSpPr>
            <p:nvPr/>
          </p:nvCxnSpPr>
          <p:spPr>
            <a:xfrm rot="5400000" flipH="1" flipV="1">
              <a:off x="1944796" y="3435785"/>
              <a:ext cx="805190" cy="639221"/>
            </a:xfrm>
            <a:prstGeom prst="curvedConnector3">
              <a:avLst>
                <a:gd name="adj1" fmla="val 100725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hape 74"/>
            <p:cNvCxnSpPr>
              <a:stCxn id="58" idx="0"/>
              <a:endCxn id="9" idx="2"/>
            </p:cNvCxnSpPr>
            <p:nvPr/>
          </p:nvCxnSpPr>
          <p:spPr>
            <a:xfrm rot="16200000" flipV="1">
              <a:off x="2694258" y="3858942"/>
              <a:ext cx="347990" cy="250105"/>
            </a:xfrm>
            <a:prstGeom prst="curvedConnector4">
              <a:avLst>
                <a:gd name="adj1" fmla="val 6206"/>
                <a:gd name="adj2" fmla="val 8598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04800"/>
            <a:ext cx="8362950" cy="497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/>
        </p:nvGrpSpPr>
        <p:grpSpPr>
          <a:xfrm>
            <a:off x="838200" y="1140023"/>
            <a:ext cx="7459981" cy="4089976"/>
            <a:chOff x="838200" y="1140023"/>
            <a:chExt cx="7459981" cy="4089976"/>
          </a:xfrm>
        </p:grpSpPr>
        <p:sp>
          <p:nvSpPr>
            <p:cNvPr id="26" name="TextBox 25"/>
            <p:cNvSpPr txBox="1"/>
            <p:nvPr/>
          </p:nvSpPr>
          <p:spPr>
            <a:xfrm>
              <a:off x="1066800" y="1140023"/>
              <a:ext cx="11894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 smtClean="0"/>
                <a:t>Batch Process</a:t>
              </a:r>
              <a:endParaRPr lang="en-US" sz="1400" u="sng" dirty="0"/>
            </a:p>
          </p:txBody>
        </p:sp>
        <p:pic>
          <p:nvPicPr>
            <p:cNvPr id="2052" name="Picture 4" descr="http://www.azonano.com/images/news/NewsImage_25074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38200" y="1447800"/>
              <a:ext cx="1524000" cy="1574426"/>
            </a:xfrm>
            <a:prstGeom prst="rect">
              <a:avLst/>
            </a:prstGeom>
            <a:noFill/>
          </p:spPr>
        </p:pic>
        <p:cxnSp>
          <p:nvCxnSpPr>
            <p:cNvPr id="41" name="Straight Arrow Connector 40"/>
            <p:cNvCxnSpPr/>
            <p:nvPr/>
          </p:nvCxnSpPr>
          <p:spPr>
            <a:xfrm flipH="1">
              <a:off x="1600200" y="3962400"/>
              <a:ext cx="922" cy="3048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2362200" y="2209800"/>
              <a:ext cx="1219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57" name="Picture 9" descr="C:\Users\U399620\Desktop\cloc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19400" y="2286000"/>
              <a:ext cx="264160" cy="264160"/>
            </a:xfrm>
            <a:prstGeom prst="rect">
              <a:avLst/>
            </a:prstGeom>
            <a:noFill/>
          </p:spPr>
        </p:pic>
        <p:grpSp>
          <p:nvGrpSpPr>
            <p:cNvPr id="99" name="Group 98"/>
            <p:cNvGrpSpPr/>
            <p:nvPr/>
          </p:nvGrpSpPr>
          <p:grpSpPr>
            <a:xfrm>
              <a:off x="3097810" y="1140023"/>
              <a:ext cx="2871700" cy="1974652"/>
              <a:chOff x="3097810" y="1140023"/>
              <a:chExt cx="2871700" cy="1974652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3097810" y="1140023"/>
                <a:ext cx="26941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u="sng" dirty="0" smtClean="0"/>
                  <a:t>Quality Measurement / Inspection</a:t>
                </a:r>
              </a:p>
            </p:txBody>
          </p:sp>
          <p:pic>
            <p:nvPicPr>
              <p:cNvPr id="2050" name="Picture 2" descr="http://dbeckcompany.com/wp-content/uploads/2014/08/View_pinnacle-250.jp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t="1457"/>
              <a:stretch>
                <a:fillRect/>
              </a:stretch>
            </p:blipFill>
            <p:spPr bwMode="auto">
              <a:xfrm>
                <a:off x="3555010" y="1397000"/>
                <a:ext cx="1049202" cy="1717675"/>
              </a:xfrm>
              <a:prstGeom prst="rect">
                <a:avLst/>
              </a:prstGeom>
              <a:noFill/>
            </p:spPr>
          </p:pic>
          <p:sp>
            <p:nvSpPr>
              <p:cNvPr id="54" name="TextBox 53"/>
              <p:cNvSpPr txBox="1"/>
              <p:nvPr/>
            </p:nvSpPr>
            <p:spPr>
              <a:xfrm>
                <a:off x="4343400" y="1600200"/>
                <a:ext cx="107433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Measurement  </a:t>
                </a:r>
              </a:p>
              <a:p>
                <a:r>
                  <a:rPr lang="en-US" sz="1100" dirty="0" smtClean="0"/>
                  <a:t>delay &amp; costs</a:t>
                </a:r>
                <a:endParaRPr lang="en-US" sz="1100" dirty="0"/>
              </a:p>
            </p:txBody>
          </p:sp>
          <p:cxnSp>
            <p:nvCxnSpPr>
              <p:cNvPr id="55" name="Straight Arrow Connector 54"/>
              <p:cNvCxnSpPr/>
              <p:nvPr/>
            </p:nvCxnSpPr>
            <p:spPr>
              <a:xfrm>
                <a:off x="4648200" y="2209800"/>
                <a:ext cx="1219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/>
              <p:cNvSpPr txBox="1"/>
              <p:nvPr/>
            </p:nvSpPr>
            <p:spPr>
              <a:xfrm>
                <a:off x="4800600" y="2209800"/>
                <a:ext cx="116891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/>
                  <a:t>Sampled or</a:t>
                </a:r>
              </a:p>
              <a:p>
                <a:r>
                  <a:rPr lang="en-US" sz="1100" b="1" dirty="0" smtClean="0"/>
                  <a:t>Periodic monitor</a:t>
                </a:r>
                <a:endParaRPr lang="en-US" sz="1100" b="1" dirty="0"/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2819400" y="3200400"/>
              <a:ext cx="3268847" cy="1828800"/>
              <a:chOff x="2819400" y="3200400"/>
              <a:chExt cx="3268847" cy="1828800"/>
            </a:xfrm>
          </p:grpSpPr>
          <p:pic>
            <p:nvPicPr>
              <p:cNvPr id="2054" name="Picture 6" descr="http://www.intel.com/content/dam/www/public/us/en/images/product/RWD/desktop-workstation-rwd.png.rendition.cq5dam.thumbnail.320.160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819400" y="3505199"/>
                <a:ext cx="3048000" cy="1524001"/>
              </a:xfrm>
              <a:prstGeom prst="rect">
                <a:avLst/>
              </a:prstGeom>
              <a:noFill/>
            </p:spPr>
          </p:pic>
          <p:sp>
            <p:nvSpPr>
              <p:cNvPr id="37" name="TextBox 36"/>
              <p:cNvSpPr txBox="1"/>
              <p:nvPr/>
            </p:nvSpPr>
            <p:spPr>
              <a:xfrm>
                <a:off x="3429000" y="3200400"/>
                <a:ext cx="14760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u="sng" dirty="0" smtClean="0"/>
                  <a:t>Virtual Metrology</a:t>
                </a:r>
                <a:endParaRPr lang="en-US" sz="1400" u="sng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4953000" y="3878759"/>
                <a:ext cx="1135247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MLR</a:t>
                </a:r>
              </a:p>
              <a:p>
                <a:r>
                  <a:rPr lang="en-US" sz="1100" dirty="0" smtClean="0"/>
                  <a:t>PLS regression</a:t>
                </a:r>
              </a:p>
              <a:p>
                <a:r>
                  <a:rPr lang="en-US" sz="1100" dirty="0" smtClean="0"/>
                  <a:t>Neural networks</a:t>
                </a:r>
              </a:p>
              <a:p>
                <a:r>
                  <a:rPr lang="en-US" sz="1100" dirty="0" smtClean="0"/>
                  <a:t>SVM or GSMMS</a:t>
                </a:r>
                <a:endParaRPr lang="en-US" sz="1100" dirty="0"/>
              </a:p>
            </p:txBody>
          </p:sp>
        </p:grpSp>
        <p:grpSp>
          <p:nvGrpSpPr>
            <p:cNvPr id="101" name="Group 100"/>
            <p:cNvGrpSpPr/>
            <p:nvPr/>
          </p:nvGrpSpPr>
          <p:grpSpPr>
            <a:xfrm>
              <a:off x="906460" y="3022226"/>
              <a:ext cx="1912940" cy="1518776"/>
              <a:chOff x="906460" y="3022226"/>
              <a:chExt cx="1912940" cy="1518776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906460" y="3439180"/>
                <a:ext cx="1385636" cy="5232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400" b="1" dirty="0" smtClean="0"/>
                  <a:t>Equipment Data</a:t>
                </a:r>
              </a:p>
              <a:p>
                <a:r>
                  <a:rPr lang="en-US" sz="1400" b="1" dirty="0" smtClean="0"/>
                  <a:t>Sensor Reading</a:t>
                </a:r>
                <a:endParaRPr lang="en-US" sz="1400" b="1" dirty="0"/>
              </a:p>
            </p:txBody>
          </p:sp>
          <p:cxnSp>
            <p:nvCxnSpPr>
              <p:cNvPr id="40" name="Straight Arrow Connector 39"/>
              <p:cNvCxnSpPr>
                <a:stCxn id="2052" idx="2"/>
                <a:endCxn id="38" idx="0"/>
              </p:cNvCxnSpPr>
              <p:nvPr/>
            </p:nvCxnSpPr>
            <p:spPr>
              <a:xfrm flipH="1">
                <a:off x="1599278" y="3022226"/>
                <a:ext cx="922" cy="41695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>
                <a:off x="1600200" y="4267200"/>
                <a:ext cx="1219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/>
              <p:cNvSpPr txBox="1"/>
              <p:nvPr/>
            </p:nvSpPr>
            <p:spPr>
              <a:xfrm>
                <a:off x="1600200" y="4279392"/>
                <a:ext cx="102784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Instantaneous </a:t>
                </a:r>
                <a:endParaRPr lang="en-US" sz="1100" dirty="0"/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6095999" y="1219200"/>
              <a:ext cx="2202181" cy="1724799"/>
              <a:chOff x="6095999" y="1219200"/>
              <a:chExt cx="2202181" cy="1724799"/>
            </a:xfrm>
          </p:grpSpPr>
          <p:grpSp>
            <p:nvGrpSpPr>
              <p:cNvPr id="67" name="Group 66"/>
              <p:cNvGrpSpPr/>
              <p:nvPr/>
            </p:nvGrpSpPr>
            <p:grpSpPr>
              <a:xfrm>
                <a:off x="6095999" y="1219200"/>
                <a:ext cx="2202181" cy="1724799"/>
                <a:chOff x="6095999" y="1219200"/>
                <a:chExt cx="2202181" cy="1724799"/>
              </a:xfrm>
            </p:grpSpPr>
            <p:cxnSp>
              <p:nvCxnSpPr>
                <p:cNvPr id="62" name="Straight Arrow Connector 61"/>
                <p:cNvCxnSpPr/>
                <p:nvPr/>
              </p:nvCxnSpPr>
              <p:spPr>
                <a:xfrm flipV="1">
                  <a:off x="6400800" y="1219200"/>
                  <a:ext cx="0" cy="144780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Arrow Connector 63"/>
                <p:cNvCxnSpPr/>
                <p:nvPr/>
              </p:nvCxnSpPr>
              <p:spPr>
                <a:xfrm>
                  <a:off x="6393180" y="2651760"/>
                  <a:ext cx="19050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TextBox 64"/>
                <p:cNvSpPr txBox="1"/>
                <p:nvPr/>
              </p:nvSpPr>
              <p:spPr>
                <a:xfrm>
                  <a:off x="6914358" y="2667000"/>
                  <a:ext cx="71686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 smtClean="0"/>
                    <a:t>Samples</a:t>
                  </a:r>
                  <a:endParaRPr lang="en-US" sz="1200" b="1" dirty="0"/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 rot="5400000">
                  <a:off x="5908929" y="1787271"/>
                  <a:ext cx="65114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 smtClean="0"/>
                    <a:t>Quality</a:t>
                  </a:r>
                  <a:endParaRPr lang="en-US" sz="1200" b="1" dirty="0"/>
                </a:p>
              </p:txBody>
            </p:sp>
          </p:grpSp>
          <p:cxnSp>
            <p:nvCxnSpPr>
              <p:cNvPr id="69" name="Straight Connector 68"/>
              <p:cNvCxnSpPr/>
              <p:nvPr/>
            </p:nvCxnSpPr>
            <p:spPr>
              <a:xfrm>
                <a:off x="6400800" y="1676400"/>
                <a:ext cx="1828800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6400800" y="2362200"/>
                <a:ext cx="1828800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Oval 70"/>
              <p:cNvSpPr/>
              <p:nvPr/>
            </p:nvSpPr>
            <p:spPr>
              <a:xfrm>
                <a:off x="6477000" y="19050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7086600" y="18288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7467600" y="21336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7924800" y="15240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6096000" y="3505200"/>
              <a:ext cx="2202181" cy="1724799"/>
              <a:chOff x="6096000" y="3505200"/>
              <a:chExt cx="2202181" cy="1724799"/>
            </a:xfrm>
          </p:grpSpPr>
          <p:grpSp>
            <p:nvGrpSpPr>
              <p:cNvPr id="75" name="Group 74"/>
              <p:cNvGrpSpPr/>
              <p:nvPr/>
            </p:nvGrpSpPr>
            <p:grpSpPr>
              <a:xfrm>
                <a:off x="6096000" y="3505200"/>
                <a:ext cx="2202181" cy="1724799"/>
                <a:chOff x="6095999" y="1219200"/>
                <a:chExt cx="2202181" cy="1724799"/>
              </a:xfrm>
            </p:grpSpPr>
            <p:cxnSp>
              <p:nvCxnSpPr>
                <p:cNvPr id="76" name="Straight Arrow Connector 75"/>
                <p:cNvCxnSpPr/>
                <p:nvPr/>
              </p:nvCxnSpPr>
              <p:spPr>
                <a:xfrm flipV="1">
                  <a:off x="6400800" y="1219200"/>
                  <a:ext cx="0" cy="144780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/>
                <p:cNvCxnSpPr/>
                <p:nvPr/>
              </p:nvCxnSpPr>
              <p:spPr>
                <a:xfrm>
                  <a:off x="6393180" y="2651760"/>
                  <a:ext cx="19050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TextBox 77"/>
                <p:cNvSpPr txBox="1"/>
                <p:nvPr/>
              </p:nvSpPr>
              <p:spPr>
                <a:xfrm>
                  <a:off x="6914358" y="2667000"/>
                  <a:ext cx="71686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 smtClean="0"/>
                    <a:t>Samples</a:t>
                  </a:r>
                  <a:endParaRPr lang="en-US" sz="1200" b="1" dirty="0"/>
                </a:p>
              </p:txBody>
            </p:sp>
            <p:sp>
              <p:nvSpPr>
                <p:cNvPr id="79" name="TextBox 78"/>
                <p:cNvSpPr txBox="1"/>
                <p:nvPr/>
              </p:nvSpPr>
              <p:spPr>
                <a:xfrm rot="5400000">
                  <a:off x="5908929" y="1787271"/>
                  <a:ext cx="65114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 smtClean="0"/>
                    <a:t>Quality</a:t>
                  </a:r>
                  <a:endParaRPr lang="en-US" sz="1200" b="1" dirty="0"/>
                </a:p>
              </p:txBody>
            </p:sp>
          </p:grpSp>
          <p:cxnSp>
            <p:nvCxnSpPr>
              <p:cNvPr id="80" name="Straight Connector 79"/>
              <p:cNvCxnSpPr/>
              <p:nvPr/>
            </p:nvCxnSpPr>
            <p:spPr>
              <a:xfrm>
                <a:off x="6400801" y="3962400"/>
                <a:ext cx="1828800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6400801" y="4648200"/>
                <a:ext cx="1828800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Oval 81"/>
              <p:cNvSpPr/>
              <p:nvPr/>
            </p:nvSpPr>
            <p:spPr>
              <a:xfrm>
                <a:off x="6477001" y="41910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7086600" y="41148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7391400" y="44196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7924801" y="38100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6553200" y="4114800"/>
                <a:ext cx="76200" cy="762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6934200" y="4267200"/>
                <a:ext cx="76200" cy="762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7162800" y="4267200"/>
                <a:ext cx="76200" cy="762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7467600" y="4114800"/>
                <a:ext cx="76200" cy="762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7543800" y="3810000"/>
                <a:ext cx="76200" cy="762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7696200" y="4038600"/>
                <a:ext cx="76200" cy="762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7848600" y="3962400"/>
                <a:ext cx="76200" cy="762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6705600" y="4191000"/>
                <a:ext cx="76200" cy="762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6781800" y="4343400"/>
                <a:ext cx="76200" cy="762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7239000" y="4419600"/>
                <a:ext cx="76200" cy="762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/>
          <p:cNvGrpSpPr/>
          <p:nvPr/>
        </p:nvGrpSpPr>
        <p:grpSpPr>
          <a:xfrm>
            <a:off x="685800" y="332601"/>
            <a:ext cx="6538210" cy="4396264"/>
            <a:chOff x="685800" y="332601"/>
            <a:chExt cx="6538210" cy="4396264"/>
          </a:xfrm>
        </p:grpSpPr>
        <p:sp>
          <p:nvSpPr>
            <p:cNvPr id="4" name="Rectangle 3"/>
            <p:cNvSpPr/>
            <p:nvPr/>
          </p:nvSpPr>
          <p:spPr>
            <a:xfrm>
              <a:off x="1905000" y="1524000"/>
              <a:ext cx="4419600" cy="2209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514600" y="1752600"/>
              <a:ext cx="3200400" cy="1524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514600" y="3124200"/>
              <a:ext cx="3200400" cy="1524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971800" y="3063240"/>
              <a:ext cx="381000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886200" y="3063240"/>
              <a:ext cx="381000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800600" y="3063240"/>
              <a:ext cx="381000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38600" y="1295400"/>
              <a:ext cx="2286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14800" y="1143000"/>
              <a:ext cx="76200" cy="6096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5800" y="2971800"/>
              <a:ext cx="838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RF Generator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85800" y="2133600"/>
              <a:ext cx="838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Matching Network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2971800" y="3429000"/>
              <a:ext cx="228600" cy="609600"/>
              <a:chOff x="2971800" y="3429000"/>
              <a:chExt cx="228600" cy="60960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3048000" y="3505200"/>
                <a:ext cx="762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971800" y="3429000"/>
                <a:ext cx="228600" cy="152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971800" y="3886200"/>
                <a:ext cx="228600" cy="152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5105400" y="3429000"/>
              <a:ext cx="228600" cy="609600"/>
              <a:chOff x="2971800" y="3429000"/>
              <a:chExt cx="228600" cy="6096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3048000" y="3505200"/>
                <a:ext cx="762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971800" y="3429000"/>
                <a:ext cx="228600" cy="152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971800" y="3886200"/>
                <a:ext cx="228600" cy="152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</p:grpSp>
        <p:sp>
          <p:nvSpPr>
            <p:cNvPr id="23" name="Rectangle 22"/>
            <p:cNvSpPr/>
            <p:nvPr/>
          </p:nvSpPr>
          <p:spPr>
            <a:xfrm>
              <a:off x="2514600" y="2133600"/>
              <a:ext cx="3200400" cy="533400"/>
            </a:xfrm>
            <a:prstGeom prst="rect">
              <a:avLst/>
            </a:prstGeom>
            <a:blipFill dpi="0" rotWithShape="1">
              <a:blip r:embed="rId2" cstate="print">
                <a:alphaModFix amt="60000"/>
              </a:blip>
              <a:srcRect/>
              <a:tile tx="0" ty="0" sx="73000" sy="57000" flip="xy" algn="ctr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Plasma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Straight Connector 24"/>
            <p:cNvCxnSpPr>
              <a:stCxn id="6" idx="2"/>
            </p:cNvCxnSpPr>
            <p:nvPr/>
          </p:nvCxnSpPr>
          <p:spPr>
            <a:xfrm>
              <a:off x="4114800" y="3276600"/>
              <a:ext cx="0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3962400" y="4038600"/>
              <a:ext cx="304800" cy="152400"/>
              <a:chOff x="3429000" y="5715000"/>
              <a:chExt cx="304800" cy="152400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>
                <a:off x="3429000" y="5715000"/>
                <a:ext cx="304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3467100" y="5791200"/>
                <a:ext cx="2286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3505200" y="5867400"/>
                <a:ext cx="152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>
              <a:off x="952500" y="3962400"/>
              <a:ext cx="304800" cy="152400"/>
              <a:chOff x="3429000" y="5715000"/>
              <a:chExt cx="304800" cy="152400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>
                <a:off x="3429000" y="5715000"/>
                <a:ext cx="304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3467100" y="5791200"/>
                <a:ext cx="2286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3505200" y="5867400"/>
                <a:ext cx="152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Straight Connector 42"/>
            <p:cNvCxnSpPr/>
            <p:nvPr/>
          </p:nvCxnSpPr>
          <p:spPr>
            <a:xfrm>
              <a:off x="1104900" y="3429000"/>
              <a:ext cx="0" cy="533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15" idx="2"/>
              <a:endCxn id="14" idx="0"/>
            </p:cNvCxnSpPr>
            <p:nvPr/>
          </p:nvCxnSpPr>
          <p:spPr>
            <a:xfrm>
              <a:off x="1104900" y="2590800"/>
              <a:ext cx="0" cy="381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104900" y="762000"/>
              <a:ext cx="0" cy="1371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1095734" y="765313"/>
              <a:ext cx="3055509" cy="33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4147930" y="755374"/>
              <a:ext cx="4970" cy="3942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Elbow Connector 64"/>
            <p:cNvCxnSpPr/>
            <p:nvPr/>
          </p:nvCxnSpPr>
          <p:spPr>
            <a:xfrm>
              <a:off x="3886200" y="609600"/>
              <a:ext cx="381000" cy="304800"/>
            </a:xfrm>
            <a:prstGeom prst="bentConnector3">
              <a:avLst>
                <a:gd name="adj1" fmla="val 100435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3558632" y="332601"/>
              <a:ext cx="11657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RF power input</a:t>
              </a:r>
              <a:endParaRPr lang="en-US" sz="1200" b="1" dirty="0"/>
            </a:p>
          </p:txBody>
        </p:sp>
        <p:cxnSp>
          <p:nvCxnSpPr>
            <p:cNvPr id="75" name="Straight Arrow Connector 74"/>
            <p:cNvCxnSpPr/>
            <p:nvPr/>
          </p:nvCxnSpPr>
          <p:spPr>
            <a:xfrm>
              <a:off x="3086100" y="3886200"/>
              <a:ext cx="7620" cy="43688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5219700" y="3886200"/>
              <a:ext cx="7620" cy="44196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2680223" y="4267200"/>
              <a:ext cx="9267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Gas Inlet</a:t>
              </a:r>
            </a:p>
            <a:p>
              <a:pPr algn="ctr"/>
              <a:r>
                <a:rPr lang="en-US" sz="1200" b="1" dirty="0" smtClean="0"/>
                <a:t>(</a:t>
              </a:r>
              <a:r>
                <a:rPr lang="en-US" sz="1200" b="1" dirty="0" err="1" smtClean="0"/>
                <a:t>Ar</a:t>
              </a:r>
              <a:r>
                <a:rPr lang="en-US" sz="1200" b="1" dirty="0" smtClean="0"/>
                <a:t>, CF</a:t>
              </a:r>
              <a:r>
                <a:rPr lang="en-US" sz="1200" b="1" baseline="-25000" dirty="0" smtClean="0"/>
                <a:t>4</a:t>
              </a:r>
              <a:r>
                <a:rPr lang="en-US" sz="1200" b="1" dirty="0" smtClean="0"/>
                <a:t>, O</a:t>
              </a:r>
              <a:r>
                <a:rPr lang="en-US" sz="1200" b="1" baseline="-25000" dirty="0" smtClean="0"/>
                <a:t>2</a:t>
              </a:r>
              <a:r>
                <a:rPr lang="en-US" sz="1200" b="1" dirty="0" smtClean="0"/>
                <a:t>)</a:t>
              </a:r>
              <a:endParaRPr lang="en-US" sz="1200" b="1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807525" y="4267200"/>
              <a:ext cx="8617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Gas Outlet</a:t>
              </a:r>
            </a:p>
            <a:p>
              <a:pPr algn="ctr"/>
              <a:r>
                <a:rPr lang="en-US" sz="1200" b="1" dirty="0" smtClean="0"/>
                <a:t>Pump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772596" y="4267200"/>
              <a:ext cx="6685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Ground</a:t>
              </a: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1101090" y="3733012"/>
              <a:ext cx="803384" cy="7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6435268" y="1692920"/>
              <a:ext cx="7887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Electrode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6435268" y="3074670"/>
              <a:ext cx="7887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Electrode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6435268" y="2286000"/>
              <a:ext cx="6769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Plasma </a:t>
              </a:r>
            </a:p>
            <a:p>
              <a:r>
                <a:rPr lang="en-US" sz="1200" b="1" dirty="0" smtClean="0"/>
                <a:t>sheaths</a:t>
              </a:r>
            </a:p>
          </p:txBody>
        </p:sp>
        <p:cxnSp>
          <p:nvCxnSpPr>
            <p:cNvPr id="104" name="Straight Arrow Connector 103"/>
            <p:cNvCxnSpPr>
              <a:stCxn id="100" idx="1"/>
              <a:endCxn id="5" idx="3"/>
            </p:cNvCxnSpPr>
            <p:nvPr/>
          </p:nvCxnSpPr>
          <p:spPr>
            <a:xfrm flipH="1" flipV="1">
              <a:off x="5715000" y="1828800"/>
              <a:ext cx="720268" cy="262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>
              <a:stCxn id="101" idx="1"/>
              <a:endCxn id="6" idx="3"/>
            </p:cNvCxnSpPr>
            <p:nvPr/>
          </p:nvCxnSpPr>
          <p:spPr>
            <a:xfrm flipH="1" flipV="1">
              <a:off x="5715000" y="3200400"/>
              <a:ext cx="720268" cy="1277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>
              <a:stCxn id="102" idx="1"/>
            </p:cNvCxnSpPr>
            <p:nvPr/>
          </p:nvCxnSpPr>
          <p:spPr>
            <a:xfrm flipH="1" flipV="1">
              <a:off x="5638800" y="1981202"/>
              <a:ext cx="796468" cy="535631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stCxn id="102" idx="1"/>
            </p:cNvCxnSpPr>
            <p:nvPr/>
          </p:nvCxnSpPr>
          <p:spPr>
            <a:xfrm flipH="1">
              <a:off x="5715000" y="2516833"/>
              <a:ext cx="720268" cy="226367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019362" y="609600"/>
            <a:ext cx="6143438" cy="2057400"/>
            <a:chOff x="714562" y="1295400"/>
            <a:chExt cx="6143438" cy="2057400"/>
          </a:xfrm>
        </p:grpSpPr>
        <p:grpSp>
          <p:nvGrpSpPr>
            <p:cNvPr id="14" name="Group 13"/>
            <p:cNvGrpSpPr/>
            <p:nvPr/>
          </p:nvGrpSpPr>
          <p:grpSpPr>
            <a:xfrm>
              <a:off x="990600" y="1295400"/>
              <a:ext cx="5867400" cy="2057400"/>
              <a:chOff x="990600" y="1295400"/>
              <a:chExt cx="5867400" cy="2057400"/>
            </a:xfrm>
          </p:grpSpPr>
          <p:sp>
            <p:nvSpPr>
              <p:cNvPr id="4" name="Cube 3"/>
              <p:cNvSpPr/>
              <p:nvPr/>
            </p:nvSpPr>
            <p:spPr>
              <a:xfrm>
                <a:off x="990600" y="1752600"/>
                <a:ext cx="1219200" cy="1219200"/>
              </a:xfrm>
              <a:prstGeom prst="cub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X</a:t>
                </a:r>
                <a:endParaRPr lang="en-US" dirty="0"/>
              </a:p>
            </p:txBody>
          </p:sp>
          <p:sp>
            <p:nvSpPr>
              <p:cNvPr id="5" name="Cube 4"/>
              <p:cNvSpPr/>
              <p:nvPr/>
            </p:nvSpPr>
            <p:spPr>
              <a:xfrm>
                <a:off x="3276600" y="1905000"/>
                <a:ext cx="609600" cy="609600"/>
              </a:xfrm>
              <a:prstGeom prst="cub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G</a:t>
                </a:r>
                <a:endParaRPr lang="en-US" dirty="0"/>
              </a:p>
            </p:txBody>
          </p:sp>
          <p:sp>
            <p:nvSpPr>
              <p:cNvPr id="6" name="Cube 5"/>
              <p:cNvSpPr/>
              <p:nvPr/>
            </p:nvSpPr>
            <p:spPr>
              <a:xfrm>
                <a:off x="5638800" y="1676400"/>
                <a:ext cx="1219200" cy="1219200"/>
              </a:xfrm>
              <a:prstGeom prst="cub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E</a:t>
                </a:r>
                <a:endParaRPr lang="en-US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276600" y="2667000"/>
                <a:ext cx="4572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</a:t>
                </a:r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114800" y="1905000"/>
                <a:ext cx="685800" cy="381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3429000" y="1295400"/>
                <a:ext cx="609600" cy="457200"/>
              </a:xfrm>
              <a:custGeom>
                <a:avLst/>
                <a:gdLst>
                  <a:gd name="connsiteX0" fmla="*/ 0 w 533400"/>
                  <a:gd name="connsiteY0" fmla="*/ 0 h 304800"/>
                  <a:gd name="connsiteX1" fmla="*/ 533400 w 533400"/>
                  <a:gd name="connsiteY1" fmla="*/ 0 h 304800"/>
                  <a:gd name="connsiteX2" fmla="*/ 533400 w 533400"/>
                  <a:gd name="connsiteY2" fmla="*/ 304800 h 304800"/>
                  <a:gd name="connsiteX3" fmla="*/ 0 w 533400"/>
                  <a:gd name="connsiteY3" fmla="*/ 304800 h 304800"/>
                  <a:gd name="connsiteX4" fmla="*/ 0 w 533400"/>
                  <a:gd name="connsiteY4" fmla="*/ 0 h 304800"/>
                  <a:gd name="connsiteX0" fmla="*/ 0 w 711200"/>
                  <a:gd name="connsiteY0" fmla="*/ 0 h 304800"/>
                  <a:gd name="connsiteX1" fmla="*/ 711200 w 711200"/>
                  <a:gd name="connsiteY1" fmla="*/ 152400 h 304800"/>
                  <a:gd name="connsiteX2" fmla="*/ 533400 w 711200"/>
                  <a:gd name="connsiteY2" fmla="*/ 304800 h 304800"/>
                  <a:gd name="connsiteX3" fmla="*/ 0 w 711200"/>
                  <a:gd name="connsiteY3" fmla="*/ 304800 h 304800"/>
                  <a:gd name="connsiteX4" fmla="*/ 0 w 711200"/>
                  <a:gd name="connsiteY4" fmla="*/ 0 h 304800"/>
                  <a:gd name="connsiteX0" fmla="*/ 177800 w 711200"/>
                  <a:gd name="connsiteY0" fmla="*/ 0 h 152400"/>
                  <a:gd name="connsiteX1" fmla="*/ 711200 w 711200"/>
                  <a:gd name="connsiteY1" fmla="*/ 0 h 152400"/>
                  <a:gd name="connsiteX2" fmla="*/ 533400 w 711200"/>
                  <a:gd name="connsiteY2" fmla="*/ 152400 h 152400"/>
                  <a:gd name="connsiteX3" fmla="*/ 0 w 711200"/>
                  <a:gd name="connsiteY3" fmla="*/ 152400 h 152400"/>
                  <a:gd name="connsiteX4" fmla="*/ 177800 w 711200"/>
                  <a:gd name="connsiteY4" fmla="*/ 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11200" h="152400">
                    <a:moveTo>
                      <a:pt x="177800" y="0"/>
                    </a:moveTo>
                    <a:lnTo>
                      <a:pt x="711200" y="0"/>
                    </a:lnTo>
                    <a:lnTo>
                      <a:pt x="533400" y="152400"/>
                    </a:lnTo>
                    <a:lnTo>
                      <a:pt x="0" y="152400"/>
                    </a:lnTo>
                    <a:lnTo>
                      <a:pt x="177800" y="0"/>
                    </a:ln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</a:t>
                </a:r>
                <a:endParaRPr lang="en-US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029200" y="1828800"/>
                <a:ext cx="41389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/>
                  <a:t>+</a:t>
                </a:r>
                <a:endParaRPr lang="en-US" sz="36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557904" y="1828800"/>
                <a:ext cx="41389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/>
                  <a:t>=</a:t>
                </a:r>
                <a:endParaRPr lang="en-US" sz="3600" dirty="0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714562" y="2329190"/>
              <a:ext cx="2760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N</a:t>
              </a:r>
              <a:endParaRPr lang="en-US" sz="11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24162" y="2938790"/>
              <a:ext cx="30489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M</a:t>
              </a:r>
              <a:endParaRPr lang="en-US" sz="11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05000" y="175260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P</a:t>
              </a:r>
              <a:endParaRPr lang="en-US" sz="11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76762" y="2862590"/>
              <a:ext cx="2760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N</a:t>
              </a:r>
              <a:endParaRPr lang="en-US" sz="11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381562" y="2469398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I</a:t>
              </a:r>
              <a:endParaRPr lang="en-US" sz="11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343308" y="2252990"/>
              <a:ext cx="30489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M</a:t>
              </a:r>
              <a:endParaRPr lang="en-US" sz="11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937066" y="1990862"/>
              <a:ext cx="2295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J</a:t>
              </a:r>
              <a:endParaRPr lang="en-US" sz="11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324598" y="137160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P</a:t>
              </a:r>
              <a:endParaRPr lang="en-US" sz="11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17392" y="1694688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K</a:t>
              </a:r>
              <a:endParaRPr lang="en-US" sz="11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410760" y="2252990"/>
              <a:ext cx="2760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N</a:t>
              </a:r>
              <a:endParaRPr lang="en-US" sz="11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020360" y="2862590"/>
              <a:ext cx="30489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M</a:t>
              </a:r>
              <a:endParaRPr lang="en-US" sz="11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477000" y="167640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P</a:t>
              </a:r>
              <a:endParaRPr lang="en-US" sz="1100"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524000" y="457200"/>
            <a:ext cx="4648200" cy="5562600"/>
            <a:chOff x="1524000" y="457200"/>
            <a:chExt cx="4648200" cy="5562600"/>
          </a:xfrm>
        </p:grpSpPr>
        <p:sp>
          <p:nvSpPr>
            <p:cNvPr id="71" name="Rectangle 70"/>
            <p:cNvSpPr/>
            <p:nvPr/>
          </p:nvSpPr>
          <p:spPr>
            <a:xfrm>
              <a:off x="1524000" y="4267200"/>
              <a:ext cx="4648200" cy="1752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400" dirty="0" smtClean="0">
                  <a:solidFill>
                    <a:schemeClr val="tx1"/>
                  </a:solidFill>
                </a:rPr>
                <a:t>Online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524000" y="457200"/>
              <a:ext cx="4648200" cy="381000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400" dirty="0" smtClean="0">
                  <a:solidFill>
                    <a:schemeClr val="tx1"/>
                  </a:solidFill>
                </a:rPr>
                <a:t>Offline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1905000" y="609600"/>
              <a:ext cx="29718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Euclid" pitchFamily="18" charset="0"/>
                </a:rPr>
                <a:t>Process scope definition and data extraction</a:t>
              </a:r>
              <a:endParaRPr lang="en-US" sz="1200" dirty="0">
                <a:latin typeface="Euclid" pitchFamily="18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1295400"/>
              <a:ext cx="29718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Euclid" pitchFamily="18" charset="0"/>
                </a:rPr>
                <a:t>Trajectory alignment, time synchronization</a:t>
              </a:r>
              <a:endParaRPr lang="en-US" sz="1200" dirty="0">
                <a:latin typeface="Euclid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5000" y="1981200"/>
              <a:ext cx="29718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Euclid" pitchFamily="18" charset="0"/>
                </a:rPr>
                <a:t>Variable selection, feature selection, summary statistics</a:t>
              </a:r>
              <a:endParaRPr lang="en-US" sz="1200" dirty="0">
                <a:latin typeface="Euclid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2667000"/>
              <a:ext cx="29718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Euclid" pitchFamily="18" charset="0"/>
                </a:rPr>
                <a:t>Model parameter estimation</a:t>
              </a:r>
              <a:endParaRPr lang="en-US" sz="1200" dirty="0">
                <a:latin typeface="Euclid" pitchFamily="18" charset="0"/>
              </a:endParaRPr>
            </a:p>
          </p:txBody>
        </p:sp>
        <p:sp>
          <p:nvSpPr>
            <p:cNvPr id="9" name="Diamond 8"/>
            <p:cNvSpPr/>
            <p:nvPr/>
          </p:nvSpPr>
          <p:spPr>
            <a:xfrm>
              <a:off x="2628900" y="3352800"/>
              <a:ext cx="1524000" cy="762000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Euclid" pitchFamily="18" charset="0"/>
                </a:rPr>
                <a:t>Good model?</a:t>
              </a:r>
              <a:endParaRPr lang="en-US" sz="1200" dirty="0">
                <a:latin typeface="Euclid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4343400"/>
              <a:ext cx="29718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Euclid" pitchFamily="18" charset="0"/>
                </a:rPr>
                <a:t>Validation and deployment</a:t>
              </a:r>
              <a:endParaRPr lang="en-US" sz="1200" dirty="0">
                <a:latin typeface="Euclid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5105400"/>
              <a:ext cx="29718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Euclid" pitchFamily="18" charset="0"/>
                </a:rPr>
                <a:t>Predictor quality monitoring and maintenance</a:t>
              </a:r>
              <a:endParaRPr lang="en-US" sz="1200" dirty="0">
                <a:latin typeface="Euclid" pitchFamily="18" charset="0"/>
              </a:endParaRPr>
            </a:p>
          </p:txBody>
        </p:sp>
        <p:cxnSp>
          <p:nvCxnSpPr>
            <p:cNvPr id="13" name="Straight Arrow Connector 12"/>
            <p:cNvCxnSpPr>
              <a:stCxn id="8" idx="2"/>
              <a:endCxn id="9" idx="0"/>
            </p:cNvCxnSpPr>
            <p:nvPr/>
          </p:nvCxnSpPr>
          <p:spPr>
            <a:xfrm>
              <a:off x="3390900" y="31242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2"/>
              <a:endCxn id="8" idx="0"/>
            </p:cNvCxnSpPr>
            <p:nvPr/>
          </p:nvCxnSpPr>
          <p:spPr>
            <a:xfrm>
              <a:off x="3390900" y="24384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6" idx="2"/>
              <a:endCxn id="7" idx="0"/>
            </p:cNvCxnSpPr>
            <p:nvPr/>
          </p:nvCxnSpPr>
          <p:spPr>
            <a:xfrm>
              <a:off x="3390900" y="17526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4" idx="2"/>
              <a:endCxn id="6" idx="0"/>
            </p:cNvCxnSpPr>
            <p:nvPr/>
          </p:nvCxnSpPr>
          <p:spPr>
            <a:xfrm>
              <a:off x="3390900" y="10668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3390900" y="41148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3390900" y="4800600"/>
              <a:ext cx="0" cy="3048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3390900" y="55626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Flowchart: Magnetic Disk 37"/>
            <p:cNvSpPr/>
            <p:nvPr/>
          </p:nvSpPr>
          <p:spPr>
            <a:xfrm>
              <a:off x="4800600" y="3352800"/>
              <a:ext cx="1219200" cy="762000"/>
            </a:xfrm>
            <a:prstGeom prst="flowChartMagneticDisk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Euclid" pitchFamily="18" charset="0"/>
                </a:rPr>
                <a:t>Process knowledge</a:t>
              </a:r>
              <a:endParaRPr lang="en-US" sz="1200" dirty="0">
                <a:latin typeface="Euclid" pitchFamily="18" charset="0"/>
              </a:endParaRPr>
            </a:p>
          </p:txBody>
        </p:sp>
        <p:cxnSp>
          <p:nvCxnSpPr>
            <p:cNvPr id="39" name="Straight Arrow Connector 38"/>
            <p:cNvCxnSpPr>
              <a:stCxn id="9" idx="3"/>
              <a:endCxn id="38" idx="2"/>
            </p:cNvCxnSpPr>
            <p:nvPr/>
          </p:nvCxnSpPr>
          <p:spPr>
            <a:xfrm>
              <a:off x="4152900" y="3733800"/>
              <a:ext cx="6477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hape 47"/>
            <p:cNvCxnSpPr>
              <a:stCxn id="38" idx="1"/>
              <a:endCxn id="7" idx="3"/>
            </p:cNvCxnSpPr>
            <p:nvPr/>
          </p:nvCxnSpPr>
          <p:spPr>
            <a:xfrm rot="16200000" flipV="1">
              <a:off x="4572000" y="2514600"/>
              <a:ext cx="1143000" cy="533400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hape 48"/>
            <p:cNvCxnSpPr>
              <a:stCxn id="38" idx="1"/>
              <a:endCxn id="4" idx="3"/>
            </p:cNvCxnSpPr>
            <p:nvPr/>
          </p:nvCxnSpPr>
          <p:spPr>
            <a:xfrm rot="16200000" flipV="1">
              <a:off x="3886200" y="1828800"/>
              <a:ext cx="2514600" cy="533400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hape 51"/>
            <p:cNvCxnSpPr>
              <a:stCxn id="38" idx="1"/>
              <a:endCxn id="6" idx="3"/>
            </p:cNvCxnSpPr>
            <p:nvPr/>
          </p:nvCxnSpPr>
          <p:spPr>
            <a:xfrm rot="16200000" flipV="1">
              <a:off x="4229100" y="2171700"/>
              <a:ext cx="1828800" cy="533400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3429000" y="4066401"/>
              <a:ext cx="4171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Euclid" pitchFamily="18" charset="0"/>
                </a:rPr>
                <a:t>Yes</a:t>
              </a:r>
              <a:endParaRPr lang="en-US" sz="1200" dirty="0">
                <a:latin typeface="Euclid" pitchFamily="18" charset="0"/>
              </a:endParaRPr>
            </a:p>
          </p:txBody>
        </p:sp>
        <p:cxnSp>
          <p:nvCxnSpPr>
            <p:cNvPr id="56" name="Shape 55"/>
            <p:cNvCxnSpPr>
              <a:stCxn id="9" idx="1"/>
              <a:endCxn id="8" idx="1"/>
            </p:cNvCxnSpPr>
            <p:nvPr/>
          </p:nvCxnSpPr>
          <p:spPr>
            <a:xfrm rot="10800000">
              <a:off x="1905000" y="2895600"/>
              <a:ext cx="723900" cy="838200"/>
            </a:xfrm>
            <a:prstGeom prst="bentConnector3">
              <a:avLst>
                <a:gd name="adj1" fmla="val 131579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hape 55"/>
            <p:cNvCxnSpPr>
              <a:stCxn id="9" idx="1"/>
              <a:endCxn id="7" idx="1"/>
            </p:cNvCxnSpPr>
            <p:nvPr/>
          </p:nvCxnSpPr>
          <p:spPr>
            <a:xfrm rot="10800000">
              <a:off x="1905000" y="2209800"/>
              <a:ext cx="723900" cy="1524000"/>
            </a:xfrm>
            <a:prstGeom prst="bentConnector3">
              <a:avLst>
                <a:gd name="adj1" fmla="val 131579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hape 55"/>
            <p:cNvCxnSpPr>
              <a:stCxn id="9" idx="1"/>
              <a:endCxn id="6" idx="1"/>
            </p:cNvCxnSpPr>
            <p:nvPr/>
          </p:nvCxnSpPr>
          <p:spPr>
            <a:xfrm rot="10800000">
              <a:off x="1905000" y="1524000"/>
              <a:ext cx="723900" cy="2209800"/>
            </a:xfrm>
            <a:prstGeom prst="bentConnector3">
              <a:avLst>
                <a:gd name="adj1" fmla="val 131579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hape 55"/>
            <p:cNvCxnSpPr>
              <a:stCxn id="9" idx="1"/>
              <a:endCxn id="4" idx="1"/>
            </p:cNvCxnSpPr>
            <p:nvPr/>
          </p:nvCxnSpPr>
          <p:spPr>
            <a:xfrm rot="10800000">
              <a:off x="1905000" y="838200"/>
              <a:ext cx="723900" cy="2895600"/>
            </a:xfrm>
            <a:prstGeom prst="bentConnector3">
              <a:avLst>
                <a:gd name="adj1" fmla="val 131579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1985174" y="3456801"/>
              <a:ext cx="3770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Euclid" pitchFamily="18" charset="0"/>
                </a:rPr>
                <a:t>No</a:t>
              </a:r>
              <a:endParaRPr lang="en-US" sz="1200" dirty="0">
                <a:latin typeface="Euclid" pitchFamily="18" charset="0"/>
              </a:endParaRPr>
            </a:p>
          </p:txBody>
        </p:sp>
        <p:cxnSp>
          <p:nvCxnSpPr>
            <p:cNvPr id="73" name="Elbow Connector 72"/>
            <p:cNvCxnSpPr>
              <a:endCxn id="11" idx="3"/>
            </p:cNvCxnSpPr>
            <p:nvPr/>
          </p:nvCxnSpPr>
          <p:spPr>
            <a:xfrm flipV="1">
              <a:off x="3398520" y="5334000"/>
              <a:ext cx="1478280" cy="335280"/>
            </a:xfrm>
            <a:prstGeom prst="bentConnector3">
              <a:avLst>
                <a:gd name="adj1" fmla="val 115464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</TotalTime>
  <Words>147</Words>
  <Application>Microsoft Office PowerPoint</Application>
  <PresentationFormat>On-screen Show (4:3)</PresentationFormat>
  <Paragraphs>81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The Dow Chemical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Bo Lu</dc:creator>
  <cp:lastModifiedBy>Bo Lu</cp:lastModifiedBy>
  <cp:revision>88</cp:revision>
  <dcterms:created xsi:type="dcterms:W3CDTF">2015-03-09T14:46:24Z</dcterms:created>
  <dcterms:modified xsi:type="dcterms:W3CDTF">2015-03-16T22:33:32Z</dcterms:modified>
</cp:coreProperties>
</file>