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70307" autoAdjust="0"/>
  </p:normalViewPr>
  <p:slideViewPr>
    <p:cSldViewPr>
      <p:cViewPr varScale="1">
        <p:scale>
          <a:sx n="77" d="100"/>
          <a:sy n="77" d="100"/>
        </p:scale>
        <p:origin x="-153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C855FB-0589-4928-9280-3BA5BB4AD1A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A6287A-B651-44F6-A445-540FF00D7E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305800" cy="20574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PEOPLE IN TECH FROM </a:t>
            </a:r>
            <a:r>
              <a:rPr lang="en-US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ZIMBABWE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266" name="AutoShape 2" descr="Image result for flag of zimbabw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flag of zimbabw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flag of zimbabw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Image result for flag of zimbabw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AutoShape 1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AutoShape 1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Image result for flag of zimbabwe SMALL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Image result for flag of zimbabwe SMALL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Natalie </a:t>
            </a:r>
            <a:r>
              <a:rPr lang="en-US" dirty="0" err="1" smtClean="0"/>
              <a:t>Jabangwe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She’s a celebrated fintech professional.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biggest financial institution  isn’t a bank but a mobile money service ;EcoCash.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has earned the patronage of three-quarters of the population.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050" name="Picture 2" descr="https://t3n9sm.c2.acecdn.net/wp-content/uploads/2016/07/Natalie-Jabangw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114800"/>
            <a:ext cx="6096000" cy="274319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err="1" smtClean="0"/>
              <a:t>Gonyeti</a:t>
            </a:r>
            <a:r>
              <a:rPr lang="en-US" b="1" dirty="0" smtClean="0"/>
              <a:t> (Samantha </a:t>
            </a:r>
            <a:r>
              <a:rPr lang="en-US" b="1" dirty="0" err="1" smtClean="0"/>
              <a:t>Kureya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Award winning comedian.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Is also a news anchor.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 Is a role model to many.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She has inspired positive dialogue on body image issues.</a:t>
            </a:r>
            <a:endParaRPr lang="en-US" dirty="0"/>
          </a:p>
        </p:txBody>
      </p:sp>
      <p:pic>
        <p:nvPicPr>
          <p:cNvPr id="1026" name="Picture 2" descr="https://cy4ad5.c2.acecdn.net/wp-content/uploads/2018/08/gonyeti-300x2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67443"/>
            <a:ext cx="4724400" cy="276195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609600" y="9144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Dr.John</a:t>
            </a:r>
            <a:r>
              <a:rPr lang="en-US" dirty="0" smtClean="0"/>
              <a:t> </a:t>
            </a:r>
            <a:r>
              <a:rPr lang="en-US" dirty="0" err="1" smtClean="0"/>
              <a:t>Mangudya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Took over as Zimbabwe’s  </a:t>
            </a:r>
            <a:r>
              <a:rPr lang="en-US" dirty="0" smtClean="0">
                <a:solidFill>
                  <a:schemeClr val="accent4"/>
                </a:solidFill>
              </a:rPr>
              <a:t>Master of Coin </a:t>
            </a:r>
            <a:r>
              <a:rPr lang="en-US" dirty="0" smtClean="0"/>
              <a:t>in 2014.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Figures out how to maintain the country’s monetary system.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Solved a biting cash crisis in 2016.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Facilitated the promotion of a “cashless society.”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42" name="Picture 2" descr="Picture of John Mangudy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152400"/>
            <a:ext cx="2857500" cy="16192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Supa</a:t>
            </a:r>
            <a:r>
              <a:rPr lang="en-US" dirty="0" smtClean="0"/>
              <a:t> </a:t>
            </a:r>
            <a:r>
              <a:rPr lang="en-US" dirty="0" err="1" smtClean="0"/>
              <a:t>Mandiwanzira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He’s the Firebrand Minister of ICT.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2016 he: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Championed the conclusion of the long drawn infrastructure sharing debate.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Signed off on the ICT policy after 5years of formulation.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Brought 3 draft ICT bills including a Controversial Cybersecurity Bill.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Launched a multi- million dollar  slush funds for tech start-ups.          </a:t>
            </a:r>
            <a:endParaRPr lang="en-US" dirty="0"/>
          </a:p>
        </p:txBody>
      </p:sp>
      <p:pic>
        <p:nvPicPr>
          <p:cNvPr id="5" name="Picture 2" descr="https://t3n9sm.c2.acecdn.net/wp-content/uploads/2016/07/Supa-Mandiwanzira-podi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28600"/>
            <a:ext cx="2286000" cy="135731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Evan </a:t>
            </a:r>
            <a:r>
              <a:rPr lang="en-US" dirty="0" err="1" smtClean="0"/>
              <a:t>Mawaire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Exiled pastor and online activist.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 harnessed social media as a tool for protest.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Started  a movement called  #ThisFlag 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enhanced speedy deliberation of a cybersecurity bill.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8196" name="Picture 4" descr="https://t3n9sm.c2.acecdn.net/wp-content/uploads/2016/05/thisflagz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79080"/>
            <a:ext cx="5715000" cy="277891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716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Jah</a:t>
            </a:r>
            <a:r>
              <a:rPr lang="en-US" dirty="0" smtClean="0"/>
              <a:t> </a:t>
            </a:r>
            <a:r>
              <a:rPr lang="en-US" dirty="0" err="1" smtClean="0"/>
              <a:t>Prayzah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He’s an artist with the team at JP studios.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Won major awards in 2016 like record sales.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His success majorly lies in social media.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170" name="Picture 2" descr="Jah Prayzah Video, Soja, Jah Prayzah hits, Zimbabwean supersta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429000"/>
            <a:ext cx="6466551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Joseph </a:t>
            </a:r>
            <a:r>
              <a:rPr lang="en-US" dirty="0" err="1" smtClean="0"/>
              <a:t>Bunga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He’s the man behind Battle of the Chefs.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Had a successful season 2.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Shows major highlight was securing a 6 figure investment.</a:t>
            </a:r>
            <a:endParaRPr lang="en-US" dirty="0"/>
          </a:p>
        </p:txBody>
      </p:sp>
      <p:pic>
        <p:nvPicPr>
          <p:cNvPr id="6148" name="Picture 4" descr="https://t3n9sm.c2.acecdn.net/wp-content/uploads/2016/05/Cover-BoTC-Season-2-set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733800"/>
            <a:ext cx="5200783" cy="3124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Cecilia </a:t>
            </a:r>
            <a:r>
              <a:rPr lang="en-US" dirty="0" err="1" smtClean="0"/>
              <a:t>Nyamutswa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Is the acting head of the telecoms regulator.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Was marked by the suspension of the promotions launched.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Sustained by mobile operators. 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All mobile subscribers felt that.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Zimbabwean telecoms, POTRAZ D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267200"/>
            <a:ext cx="3886200" cy="229076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Fadzayi</a:t>
            </a:r>
            <a:r>
              <a:rPr lang="en-US" dirty="0" smtClean="0"/>
              <a:t> </a:t>
            </a:r>
            <a:r>
              <a:rPr lang="en-US" dirty="0" err="1" smtClean="0"/>
              <a:t>Mahere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She’s a vocal advocate.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Embraced social media as a platform to raise awareness on injustices.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2016,she took on Bond notes, banks and government ministers creating some dialogue on people issues.</a:t>
            </a:r>
            <a:endParaRPr lang="en-US" dirty="0"/>
          </a:p>
        </p:txBody>
      </p:sp>
      <p:pic>
        <p:nvPicPr>
          <p:cNvPr id="4098" name="Picture 2" descr="https://t3n9sm.c2.acecdn.net/wp-content/uploads/2016/12/IMG_60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521108"/>
            <a:ext cx="4724400" cy="23368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Chipo</a:t>
            </a:r>
            <a:r>
              <a:rPr lang="en-US" dirty="0" smtClean="0"/>
              <a:t> </a:t>
            </a:r>
            <a:r>
              <a:rPr lang="en-US" dirty="0" err="1" smtClean="0"/>
              <a:t>Mtasa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Is the captain of the TelOne ship.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Turned into an internet company in the past 3 years.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Embarked on an ambitious fibre project.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Fled from the unsavory image of a dead PTC.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74" name="Picture 2" descr="TelOne, Broadband For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191000"/>
            <a:ext cx="5581650" cy="266699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FFFFFF"/>
      </a:dk1>
      <a:lt1>
        <a:sysClr val="window" lastClr="000000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</TotalTime>
  <Words>286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PEOPLE IN TECH FROM ZIMBABWE</vt:lpstr>
      <vt:lpstr>Dr.John Mangudya</vt:lpstr>
      <vt:lpstr>Supa Mandiwanzira </vt:lpstr>
      <vt:lpstr>Evan Mawaire</vt:lpstr>
      <vt:lpstr>Jah Prayzah</vt:lpstr>
      <vt:lpstr>Joseph Bunga </vt:lpstr>
      <vt:lpstr>Cecilia Nyamutswa</vt:lpstr>
      <vt:lpstr>Fadzayi Mahere </vt:lpstr>
      <vt:lpstr>Chipo Mtasa</vt:lpstr>
      <vt:lpstr>Natalie Jabangwe</vt:lpstr>
      <vt:lpstr> Gonyeti (Samantha Kureya)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39</cp:revision>
  <dcterms:created xsi:type="dcterms:W3CDTF">2019-02-21T19:10:08Z</dcterms:created>
  <dcterms:modified xsi:type="dcterms:W3CDTF">2019-02-21T21:52:56Z</dcterms:modified>
</cp:coreProperties>
</file>