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Bike Ride Demand Forecasting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Predicting hourly demand to optimize bike availability</a:t>
            </a:r>
          </a:p>
          <a:p>
            <a:r>
              <a:t>Boluwatife Olugbeje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 bike placement by hour and cluster</a:t>
            </a:r>
          </a:p>
          <a:p>
            <a:r>
              <a:t>• Reduce unmet demand and idle fleet</a:t>
            </a:r>
          </a:p>
          <a:p>
            <a:r>
              <a:t>• Improve customer satisfaction and operational efficiency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effectively predicts hourly bike demand.</a:t>
            </a:r>
          </a:p>
          <a:p>
            <a:r>
              <a:t>• Random Forest provided highest accuracy.</a:t>
            </a:r>
          </a:p>
          <a:p>
            <a:r>
              <a:t>• Future improvements: real-time data, map integration, dynamic pricing effects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hourly bike ride demand to assist in fleet management.</a:t>
            </a:r>
          </a:p>
          <a:p>
            <a:r>
              <a:t>Challenge: Ride requests are unpredictable and influenced by many factors.</a:t>
            </a:r>
          </a:p>
          <a:p>
            <a:r>
              <a:t>Solution: Develop an ML model to forecast demand using historical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London Bike Sharing Dataset</a:t>
            </a:r>
          </a:p>
          <a:p>
            <a:r>
              <a:t>Key Features:</a:t>
            </a:r>
          </a:p>
          <a:p>
            <a:r>
              <a:t>- Hour, temperature (t1), humidity, wind speed</a:t>
            </a:r>
          </a:p>
          <a:p>
            <a:r>
              <a:t>- Season, is_weekend</a:t>
            </a:r>
          </a:p>
          <a:p>
            <a:r>
              <a:t>Target: cnt (number of ride requests)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Ride demand peaks during morning and evening hours.</a:t>
            </a:r>
          </a:p>
          <a:p>
            <a:r>
              <a:t>• Weekends show lower usage.</a:t>
            </a:r>
          </a:p>
          <a:p>
            <a:r>
              <a:t>• Moderate temperatures favor higher ride counts.</a:t>
            </a:r>
          </a:p>
          <a:p>
            <a:r>
              <a:t>(Visuals: Line plot - hour vs cnt, Boxplot - season vs cnt)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Clustered similar time-weather patterns.</a:t>
            </a:r>
          </a:p>
          <a:p>
            <a:r>
              <a:t>• Features: hour, temperature, humidity, wind speed, season</a:t>
            </a:r>
          </a:p>
          <a:p>
            <a:r>
              <a:t>• Chose 4 clusters using elbow method.</a:t>
            </a:r>
          </a:p>
          <a:p>
            <a:r>
              <a:t>• Added cluster as a feature for model training.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Models:</a:t>
            </a:r>
          </a:p>
          <a:p>
            <a:r>
              <a:t>- Linear Regression</a:t>
            </a:r>
          </a:p>
          <a:p>
            <a:r>
              <a:t>- Random Forest Regressor</a:t>
            </a:r>
          </a:p>
          <a:p>
            <a:r>
              <a:t>- Gradient Boosting Regressor</a:t>
            </a:r>
          </a:p>
          <a:p>
            <a:r>
              <a:t>Evaluation Metric: RMSE (cross-validation)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             | RMSE   | R² Score</a:t>
            </a:r>
          </a:p>
          <a:p>
            <a:r>
              <a:t>-------------------|--------|---------</a:t>
            </a:r>
          </a:p>
          <a:p>
            <a:r>
              <a:t>Linear Regression | ~150   | ~0.60</a:t>
            </a:r>
          </a:p>
          <a:p>
            <a:r>
              <a:t>Random Forest     | ~110   | ~0.85</a:t>
            </a:r>
          </a:p>
          <a:p>
            <a:r>
              <a:t>Gradient Boosting | ~115   | ~0.83</a:t>
            </a:r>
          </a:p>
          <a:p>
            <a:endParaRPr/>
          </a:p>
          <a:p>
            <a:r>
              <a:t>Best Model: Random Forest Regressor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tuned with GridSearchCV</a:t>
            </a:r>
          </a:p>
          <a:p>
            <a:r>
              <a:t>Final Evaluation:</a:t>
            </a:r>
          </a:p>
          <a:p>
            <a:r>
              <a:t>- RMSE: ~110</a:t>
            </a:r>
          </a:p>
          <a:p>
            <a:r>
              <a:t>- MAE: ~85</a:t>
            </a:r>
          </a:p>
          <a:p>
            <a:r>
              <a:t>- R² Score: ~0.85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geolocation data (lat/long, area zones)</a:t>
            </a:r>
          </a:p>
          <a:p>
            <a:r>
              <a:t>• No ride cancellation or surge pricing data</a:t>
            </a:r>
          </a:p>
          <a:p>
            <a:r>
              <a:t>• Model assumes stable historical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Bike Ride Demand Forecasting using Machine Learning</vt:lpstr>
      <vt:lpstr>Problem Statement</vt:lpstr>
      <vt:lpstr>Dataset Overview</vt:lpstr>
      <vt:lpstr>Exploratory Data Analysis</vt:lpstr>
      <vt:lpstr>Clustering with K-Means</vt:lpstr>
      <vt:lpstr>Models Compared</vt:lpstr>
      <vt:lpstr>Model Performance</vt:lpstr>
      <vt:lpstr>Final Model Evaluation</vt:lpstr>
      <vt:lpstr>Limitations</vt:lpstr>
      <vt:lpstr>Business Implications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Boluwatife Olugbeje</cp:lastModifiedBy>
  <cp:revision>2</cp:revision>
  <dcterms:created xsi:type="dcterms:W3CDTF">2013-01-27T09:14:16Z</dcterms:created>
  <dcterms:modified xsi:type="dcterms:W3CDTF">2025-06-13T14:44:55Z</dcterms:modified>
  <cp:category/>
</cp:coreProperties>
</file>