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7991-94EC-C049-932A-77CA160E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4250A-FD74-188B-653E-D5E85E040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12C0-A72F-90E4-EEB2-EA683D6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DE548-3EF8-645A-48B5-C60FBB85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9202-4D81-0FA3-2845-5F0E0E29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FD68-7D31-2EE7-FBBF-12D7D2D2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0340F-3167-61EB-CB98-267E7D6CE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CB902-9EDD-6D8B-E1EA-55678011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BE56-7055-9359-7152-BA312991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09EE5-DF41-6EBE-1709-9B3FE913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3C12B-56BC-398A-C85F-91ABDA4B3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F84E3-14C2-036E-998D-075C3895C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EACB0-0C18-A72F-7985-245D2E63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9D01-EB24-281D-58CE-956BEC0F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B569-DEA4-DA8C-A47F-9067DE88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B263-12C7-2FC6-CFCA-80F6723B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DAEA-2EB4-B4E7-AD51-6EA26D53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0C1C-66DD-7782-1349-509CBBD4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5512-FDF1-F461-426B-31140CCF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BC6B-75C5-E44F-5B5C-7255CF10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13F0-AA2E-8423-2A70-4405B88F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DC05-DD67-4F54-EB5F-E0A0A25F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39C8-C039-6947-DB54-6E95EE52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C9DF-C18A-FF72-EF31-1F7E9C85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81BC-458A-0958-42BF-5E285A90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4009-F663-5C2D-EEE2-E80E6EA7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411A-CBC9-9327-1433-0E534B0BC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35FEE-4D19-54BF-8B26-9DAD9EC1F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EBCC1-2AB2-B4C5-F60E-CE155926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770D6-1908-9E87-3D86-A8B10905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AD79D-606D-E580-F91F-5A451EF8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B08D-978F-52CF-A0A7-2F8037CA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7A9F8-9CDD-D0D3-D0F0-E43E5B9DA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A922E-BC75-3162-5231-B54CAE31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8C182-DA64-6D2E-C77F-E12385481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8A6BF-9D9D-FAD2-6A64-AA9FD3F63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50435-A829-B3A4-F310-886A0EA7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6D98F-5694-2B02-AD76-9356B1CF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79A55-0147-A16B-1EEA-7D136CB4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5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199F-8522-8ECE-B234-E480F7FF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254F9-EAE3-99B6-6E5A-30635024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25B0E-FBF2-D5DC-8C5C-FFCC3682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11757-2AF7-CCFC-EFCD-D4330C83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63DE7-2689-35A7-689A-9636C79F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9E0EE-F6FC-A241-43B9-3E880B57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EC9EF-D6EC-F2EA-C07C-F5C7792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E2D1-C27D-AA86-D821-45F1DC24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42A4-17B9-94B4-226E-C810F32B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DE02A-C594-0BC2-191F-E8293F1A1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4063A-ACA4-A7BE-8F8B-A6EEE5A5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A23D6-E18C-7146-5229-9D936971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67B2B-3055-0304-4EC0-B6FE8827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E516-CC13-2698-031C-D057349A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15BF1-E459-E6AB-B245-6962BA56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6B116-68D5-B0AF-51F8-90FB92BB3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51DF-D8DC-F7CF-6BFF-5E8F0F13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2905-5ACA-5E3B-4135-FA80923E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FFCC3-3437-022F-3424-EDAB7309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B02EC-5F72-E2ED-F1B7-D9B81FD4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42440-0292-C320-66D0-6E2AD858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45A5-4AC2-70B3-6319-DDC2A0C4E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9B2F9-D141-439D-AA2A-C76CC611763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A0BE-9AED-ABA6-DE6C-1F0AA6E1B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5E06-34AD-B4F3-C853-DE73DA25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7F1A-17AB-448D-B997-7C2008159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BB33-B6BB-5395-E721-223407B51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453" y="569912"/>
            <a:ext cx="6696453" cy="3643679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574DC-C621-814B-71E0-907C0FCF2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81855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ouble cheeseburger with lettuce and tomato&#10;&#10;Description automatically generated with low confidence">
            <a:extLst>
              <a:ext uri="{FF2B5EF4-FFF2-40B4-BE49-F238E27FC236}">
                <a16:creationId xmlns:a16="http://schemas.microsoft.com/office/drawing/2014/main" id="{9CE990A3-D03D-FF8E-D074-39693A35B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92" r="2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22F29-1AA9-D7AF-5D8B-9BF1FBA8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1908-8F87-71CF-0232-47DFB7C4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Create an overview of the cost of a Big Mac from McDonalds and match that data against annual GDP of Nation </a:t>
            </a:r>
          </a:p>
        </p:txBody>
      </p:sp>
    </p:spTree>
    <p:extLst>
      <p:ext uri="{BB962C8B-B14F-4D97-AF65-F5344CB8AC3E}">
        <p14:creationId xmlns:p14="http://schemas.microsoft.com/office/powerpoint/2010/main" val="124336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2AAB0-ED57-A79D-2897-AF96E8FA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6CE8-812E-9A63-DCD8-240E9174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-apple-system"/>
              </a:rPr>
              <a:t>How does the price of </a:t>
            </a:r>
            <a:r>
              <a:rPr lang="en-US" sz="2000" b="0" i="0" dirty="0" err="1">
                <a:effectLst/>
                <a:latin typeface="-apple-system"/>
              </a:rPr>
              <a:t>BigMac</a:t>
            </a:r>
            <a:r>
              <a:rPr lang="en-US" sz="2000" b="0" i="0" dirty="0">
                <a:effectLst/>
                <a:latin typeface="-apple-system"/>
              </a:rPr>
              <a:t> correlate with the GDP (worldwide) over time (2000-2021)?</a:t>
            </a:r>
          </a:p>
        </p:txBody>
      </p:sp>
    </p:spTree>
    <p:extLst>
      <p:ext uri="{BB962C8B-B14F-4D97-AF65-F5344CB8AC3E}">
        <p14:creationId xmlns:p14="http://schemas.microsoft.com/office/powerpoint/2010/main" val="234313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E3BC7-6ACF-0558-0A73-CC4DD6EF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Database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705E8-8309-0E4C-12B5-13C03D447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2" r="4838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284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48076-879F-1469-C5CA-4126B77C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80FB-C408-0487-D806-FC02C4B7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Datasets</a:t>
            </a:r>
          </a:p>
          <a:p>
            <a:pPr marL="0" indent="0">
              <a:buNone/>
            </a:pPr>
            <a:r>
              <a:rPr lang="en-US" sz="2000"/>
              <a:t>The datasets are from Kaggle and World Bank:</a:t>
            </a:r>
          </a:p>
          <a:p>
            <a:r>
              <a:rPr lang="en-US" sz="2000"/>
              <a:t>GDP Data (1960-2016)</a:t>
            </a:r>
          </a:p>
          <a:p>
            <a:r>
              <a:rPr lang="en-US" sz="2000"/>
              <a:t>GDP Data (1920-2020)</a:t>
            </a:r>
          </a:p>
          <a:p>
            <a:r>
              <a:rPr lang="en-US" sz="2000"/>
              <a:t>Big Mac Data (2000-2022)</a:t>
            </a:r>
          </a:p>
          <a:p>
            <a:r>
              <a:rPr lang="en-US" sz="2000"/>
              <a:t>Region(continent)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2E855-A966-CCFE-CAA8-A24E6AC3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965660"/>
            <a:ext cx="4747547" cy="49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6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2DDE-6E2C-3960-82E4-2D12C500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01D0-7B81-644A-BDE3-BA1A08AC5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(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  <a:p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9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3E4D-75E9-FA80-6E83-A48EF0C8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9D25-3AF5-AD7C-E60C-4C6697B8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5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C9AC-BCF1-17F5-923F-B46E672E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743F-AFE9-CB4D-8379-9690DA13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-apple-system"/>
              </a:rPr>
              <a:t>W</a:t>
            </a:r>
            <a:r>
              <a:rPr lang="en-US" sz="2800" b="0" i="0" dirty="0">
                <a:effectLst/>
                <a:latin typeface="-apple-system"/>
              </a:rPr>
              <a:t>hich country(top 5) have the largest cost increase?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-apple-system"/>
              </a:rPr>
              <a:t>W</a:t>
            </a:r>
            <a:r>
              <a:rPr lang="en-US" sz="2800" b="0" i="0" dirty="0">
                <a:effectLst/>
                <a:latin typeface="-apple-system"/>
              </a:rPr>
              <a:t>hich country(top 5) have the smallest cost increase?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-apple-system"/>
              </a:rPr>
              <a:t>W</a:t>
            </a:r>
            <a:r>
              <a:rPr lang="en-US" sz="2800" b="0" i="0" dirty="0">
                <a:effectLst/>
                <a:latin typeface="-apple-system"/>
              </a:rPr>
              <a:t>hich region has the highest cost increase?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-apple-system"/>
              </a:rPr>
              <a:t>W</a:t>
            </a:r>
            <a:r>
              <a:rPr lang="en-US" sz="2800" b="0" i="0" dirty="0">
                <a:effectLst/>
                <a:latin typeface="-apple-system"/>
              </a:rPr>
              <a:t>hich region has the lowest cost increase?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>
                <a:effectLst/>
                <a:latin typeface="-apple-system"/>
              </a:rPr>
              <a:t>How does the price correlate with the top and bottom 50 GDP’s?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6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Final Project</vt:lpstr>
      <vt:lpstr>Overview of Project</vt:lpstr>
      <vt:lpstr>Questions:</vt:lpstr>
      <vt:lpstr>Database</vt:lpstr>
      <vt:lpstr>Data</vt:lpstr>
      <vt:lpstr>Databases</vt:lpstr>
      <vt:lpstr>Machine Learning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Lydia Dingess</dc:creator>
  <cp:lastModifiedBy>Lydia Dingess</cp:lastModifiedBy>
  <cp:revision>1</cp:revision>
  <dcterms:created xsi:type="dcterms:W3CDTF">2022-11-03T23:54:46Z</dcterms:created>
  <dcterms:modified xsi:type="dcterms:W3CDTF">2022-11-04T00:23:24Z</dcterms:modified>
</cp:coreProperties>
</file>