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5A23-D931-695D-D1DF-A4C5FCA5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BFC5-A314-6CA1-1165-62C4C1FDC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53C6-390F-33D6-6F94-2F98EECD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9924-D822-1C5B-B416-2ACBF864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5E75E-B32F-3D5D-2805-CC8FFA70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4DC0-87BC-8429-98C8-165660CF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425B-0823-07BF-2CB7-19C1FF7F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BA19-A373-9EDE-7BF4-1EEB3A0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8047-12D2-535E-B7C9-770B3D6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BBD9-20B5-308F-8E68-ECD641EC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FD343-85F9-6700-DBB9-B5BA796D4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5A870-168D-D817-9E32-556B75AB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C515-0CF7-D10F-0E41-CE36CB87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D5DB-257B-0BC6-715E-95777E3E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ACF1-18B5-DE51-CB55-FF364790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A56D-6EA1-6EE5-8BCB-CF066B31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8C25-5CB0-4DB0-9E88-DAD8EDF0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9D4B-89A9-E7CC-A0A9-E5265B13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F763-1E5D-B58B-DF65-AF2CF63E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3DB3-5950-64B8-7D79-8E6E2E3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097-930B-32E8-571F-946BA562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937F6-C0AC-0C5C-18A3-9966FCD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EED7-D818-B3F7-6B41-3F159F2C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A766D-3ED9-2964-234F-FBF640FB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260B-116C-64B3-3704-95C60E6F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FC85-7704-E30E-ADE7-75D469E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7798-E89F-CAFF-3551-CA0889D43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4387B-D855-8C06-D5E7-506807D8B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619D-57B2-3730-BA1A-DF2793E4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A56DE-2E23-69A9-C2B9-96B97B1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B3D8-5C99-55A1-ECED-426853BF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8A45-1946-5D55-DF3F-470AA10A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A184-334B-E1C5-0E6C-4E5ABC89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CB9D1-8A32-F559-A00F-53FFAE85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A1F93-28D5-3B20-095D-28A8DF216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6C0C0-64F8-B361-AC56-E3C8490AD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94584-7377-B28E-1528-D569C064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20423-4361-5403-0C5F-B1366DB3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FA304-365B-DC23-B78C-9DFD0073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1558-36B1-B16A-980C-B74E8C02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30872-5F87-909F-7A5B-5C6781F9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E4BD1-2B8A-35EF-6C51-19B06E47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1CF6A-F12A-7340-4A39-2E85272C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35B32-79B8-A538-D3C7-3CB6137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BDE99-CAD3-3506-A97B-6EDBE3BB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8D054-FD66-1911-5515-7CE62360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EA8F-38C4-284B-FAF6-E84BB5FB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A72D-75AF-FDF1-7FD1-233C346E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9462-D68C-EEC4-E07D-2D31ABA5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04F1-C7E9-523D-4FB5-7FE9E777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8FCB5-1E63-F882-C17C-3AA1D90D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3702B-2812-D863-FFAE-A71FC8B1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599A-6645-399E-B716-CEF886C0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54F1F-8220-2E5E-AB81-E5E7BC641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5F7C-4E16-E9E6-9AB4-060E74B34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B942-3FC5-3BF1-DFAB-163DDDF9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1EC1-0204-7497-4C5B-F9732892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7195E-C8A5-94C6-080E-4CEE2087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2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520CC-EF02-762B-3EB3-DA85E6D2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DF1D6-DEEE-E738-61F7-BDFEF296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3728-989C-0ABD-E970-FD282D2A1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F30A-484B-491A-B282-3B543194F5B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8361-65D6-FF71-7FE1-2F8B075D7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C523-0E20-1505-B5D5-032678B4F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5B7C-4FD7-411F-8500-B8A66013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76D8D4-B9AC-8007-76D2-2ECCB5D11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010454"/>
              </p:ext>
            </p:extLst>
          </p:nvPr>
        </p:nvGraphicFramePr>
        <p:xfrm>
          <a:off x="3346450" y="1909763"/>
          <a:ext cx="5497513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5497472" imgH="3037179" progId="Prism9.Document">
                  <p:embed/>
                </p:oleObj>
              </mc:Choice>
              <mc:Fallback>
                <p:oleObj name="Prism 9" r:id="rId2" imgW="5497472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6450" y="1909763"/>
                        <a:ext cx="5497513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4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B015C3-6ED5-7FDB-055D-B48D08CA8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751232"/>
              </p:ext>
            </p:extLst>
          </p:nvPr>
        </p:nvGraphicFramePr>
        <p:xfrm>
          <a:off x="3433763" y="1909763"/>
          <a:ext cx="5324475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5323886" imgH="3037179" progId="Prism9.Document">
                  <p:embed/>
                </p:oleObj>
              </mc:Choice>
              <mc:Fallback>
                <p:oleObj name="Prism 9" r:id="rId2" imgW="5323886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33763" y="1909763"/>
                        <a:ext cx="5324475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63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D30A8B3-F1B2-CE91-96AF-5B71562E8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30397"/>
              </p:ext>
            </p:extLst>
          </p:nvPr>
        </p:nvGraphicFramePr>
        <p:xfrm>
          <a:off x="3662363" y="1909763"/>
          <a:ext cx="4867275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4866514" imgH="3037179" progId="Prism9.Document">
                  <p:embed/>
                </p:oleObj>
              </mc:Choice>
              <mc:Fallback>
                <p:oleObj name="Prism 9" r:id="rId2" imgW="4866514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2363" y="1909763"/>
                        <a:ext cx="4867275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27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690123E-60CD-ABEA-6997-580D26998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549682"/>
              </p:ext>
            </p:extLst>
          </p:nvPr>
        </p:nvGraphicFramePr>
        <p:xfrm>
          <a:off x="3594100" y="1909763"/>
          <a:ext cx="500380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5003726" imgH="3037179" progId="Prism9.Document">
                  <p:embed/>
                </p:oleObj>
              </mc:Choice>
              <mc:Fallback>
                <p:oleObj name="Prism 9" r:id="rId2" imgW="5003726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94100" y="1909763"/>
                        <a:ext cx="5003800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25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42A0FBC-EF47-3100-48BF-4D73706B2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76434"/>
              </p:ext>
            </p:extLst>
          </p:nvPr>
        </p:nvGraphicFramePr>
        <p:xfrm>
          <a:off x="3470275" y="1909763"/>
          <a:ext cx="525145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5250779" imgH="3037179" progId="Prism9.Document">
                  <p:embed/>
                </p:oleObj>
              </mc:Choice>
              <mc:Fallback>
                <p:oleObj name="Prism 9" r:id="rId2" imgW="5250779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0275" y="1909763"/>
                        <a:ext cx="5251450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93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C6E15FA-CF69-47BF-7E6C-0E346FB31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753799"/>
              </p:ext>
            </p:extLst>
          </p:nvPr>
        </p:nvGraphicFramePr>
        <p:xfrm>
          <a:off x="3516313" y="1909763"/>
          <a:ext cx="5159375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5159304" imgH="3037179" progId="Prism9.Document">
                  <p:embed/>
                </p:oleObj>
              </mc:Choice>
              <mc:Fallback>
                <p:oleObj name="Prism 9" r:id="rId2" imgW="5159304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6313" y="1909763"/>
                        <a:ext cx="5159375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70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48E7F6F-A204-DCA9-E90D-3FBB96C2A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51608"/>
              </p:ext>
            </p:extLst>
          </p:nvPr>
        </p:nvGraphicFramePr>
        <p:xfrm>
          <a:off x="3635375" y="1909763"/>
          <a:ext cx="492125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4921255" imgH="3037179" progId="Prism9.Document">
                  <p:embed/>
                </p:oleObj>
              </mc:Choice>
              <mc:Fallback>
                <p:oleObj name="Prism 9" r:id="rId2" imgW="4921255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5375" y="1909763"/>
                        <a:ext cx="4921250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96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E4B32A1-23C6-8E2B-252E-891059C56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96055"/>
              </p:ext>
            </p:extLst>
          </p:nvPr>
        </p:nvGraphicFramePr>
        <p:xfrm>
          <a:off x="3579813" y="1909763"/>
          <a:ext cx="5030787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5031096" imgH="3037179" progId="Prism9.Document">
                  <p:embed/>
                </p:oleObj>
              </mc:Choice>
              <mc:Fallback>
                <p:oleObj name="Prism 9" r:id="rId2" imgW="5031096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9813" y="1909763"/>
                        <a:ext cx="5030787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41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DC35115-DD5C-A750-4E4A-AFD5C1F0D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96820"/>
              </p:ext>
            </p:extLst>
          </p:nvPr>
        </p:nvGraphicFramePr>
        <p:xfrm>
          <a:off x="3452813" y="1909763"/>
          <a:ext cx="5286375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5287152" imgH="3037179" progId="Prism9.Document">
                  <p:embed/>
                </p:oleObj>
              </mc:Choice>
              <mc:Fallback>
                <p:oleObj name="Prism 9" r:id="rId2" imgW="5287152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52813" y="1909763"/>
                        <a:ext cx="5286375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74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D6CBE61-577E-19F2-EB71-7F1AE99CF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746023"/>
              </p:ext>
            </p:extLst>
          </p:nvPr>
        </p:nvGraphicFramePr>
        <p:xfrm>
          <a:off x="3543300" y="1909763"/>
          <a:ext cx="5103813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5104203" imgH="3037179" progId="Prism9.Document">
                  <p:embed/>
                </p:oleObj>
              </mc:Choice>
              <mc:Fallback>
                <p:oleObj name="Prism 9" r:id="rId2" imgW="5104203" imgH="303717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3300" y="1909763"/>
                        <a:ext cx="5103813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29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GraphPad Prism 9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Rane, Digamber S.</dc:creator>
  <cp:lastModifiedBy>Rane, Digamber S.</cp:lastModifiedBy>
  <cp:revision>2</cp:revision>
  <dcterms:created xsi:type="dcterms:W3CDTF">2022-11-16T01:54:08Z</dcterms:created>
  <dcterms:modified xsi:type="dcterms:W3CDTF">2022-11-16T01:57:53Z</dcterms:modified>
</cp:coreProperties>
</file>