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0923994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0923994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0923994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0923994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d09239943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d09239943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4f510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84f510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84f510b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84f510b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84f510b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84f510b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684901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684901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8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P02 Openclassroom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Réservia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00" y="44286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chemeClr val="dk1"/>
                </a:solidFill>
              </a:rPr>
              <a:t>BOLZINGER Jonathan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projet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73975"/>
            <a:ext cx="85206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</a:t>
            </a:r>
            <a:r>
              <a:rPr lang="fr"/>
              <a:t>onter en compétences sur HTML et CSS.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Intégrer des icônes Font Awesome en HTML ou CSS.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code doit utiliser les balises sémantiques et ne doit contenir aucune erreur ni alerte au validateur W3C HTML et CSS.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site doit être compatible avec les dernières versions de Chrome et Firefox.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site doit être responsive et changer d’apparence en version portable.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Versionner le code avec Git.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Déployer la page sur GitHub Pages ou GitLab Pages.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Rendu attendu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958400" y="2710525"/>
            <a:ext cx="18081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Version écran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7" y="1330375"/>
            <a:ext cx="2413224" cy="31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200" y="271437"/>
            <a:ext cx="379650" cy="460062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213975" y="2745175"/>
            <a:ext cx="21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</a:rPr>
              <a:t>Version portable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 du projet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bien démarrer j’ai identifié les blocs principaux de la page, comme cela j’ai pu taper le HTML en tenant compte des points important. Le CSS en a découlé mais il était bien trop lourd et répétitif.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Après les calls avec mon mentor j’ai pu pointer le superflus et mieux détailler la structure des blocs et ainsi modifier mon html et simplifier le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J’ai du recommencer plusieurs fois la structure HTML et/ou CSS des blocs pour arriver à les moduler de la façon voulue.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rencontrées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plus grandes difficultées rencontrées ont été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bonne utilisation des “class” et “id”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bonne utilisation des balises “div”, “span”, etc… pour bien 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bonne utilisation de flexbox pour la bonne mise en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trouver et taper les bonnes </a:t>
            </a:r>
            <a:r>
              <a:rPr lang="fr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modifier le HTML et le CSS pour garder la M.E.P. plein écran afin de structurer les points de rupture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structurer et merger les branches pour 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Facilités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points qui m’ont semblés moins difficiles sont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l’écriture du HTML et du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L’identification et la séparation des blocs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l’utilisation de gitkraken dans les gestion des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mise en page 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l’insertion des </a:t>
            </a:r>
            <a:r>
              <a:rPr lang="fr"/>
              <a:t>icônes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l’insertion des images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898725" y="109200"/>
            <a:ext cx="29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8525" y="681900"/>
            <a:ext cx="472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fr" sz="1400"/>
              <a:t>Mon projet</a:t>
            </a:r>
            <a:endParaRPr sz="14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" y="1178975"/>
            <a:ext cx="4772324" cy="323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826" y="1178975"/>
            <a:ext cx="4161174" cy="32333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010925" y="786550"/>
            <a:ext cx="4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P</a:t>
            </a:r>
            <a:r>
              <a:rPr lang="fr">
                <a:solidFill>
                  <a:schemeClr val="lt2"/>
                </a:solidFill>
              </a:rPr>
              <a:t>rojet demandé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62450" y="144550"/>
            <a:ext cx="28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(suite)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2659075" y="1256350"/>
            <a:ext cx="1591800" cy="3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fr" sz="1400"/>
              <a:t>Mon projet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5" y="1316875"/>
            <a:ext cx="1912933" cy="361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550" y="1316875"/>
            <a:ext cx="1713300" cy="369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773425" y="1281550"/>
            <a:ext cx="1591800" cy="3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Projet demandé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