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2a40185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2a40185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750bb81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750bb81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2750bb81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2750bb81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50bb811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50bb81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750bb811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750bb811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P04 GAME ON</a:t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77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BOLZINGER Jonathan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projet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Récupérer un projet sur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Travailler à partir du HTML, CSS et début de javascript déjà écrit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Débuter le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Faire un contrôle des entrées du formulaire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Coder la fermeture de la modal au clic sur </a:t>
            </a:r>
            <a:r>
              <a:rPr lang="fr"/>
              <a:t>l'icône</a:t>
            </a:r>
            <a:r>
              <a:rPr lang="fr"/>
              <a:t> 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Mettre un message d’erreur aux champs avec un problème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Affichage correct dans Chrome et Firefox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237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Rendu attendu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" y="1297560"/>
            <a:ext cx="2373600" cy="3752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2625" y="1297550"/>
            <a:ext cx="2133919" cy="3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6425" y="1297550"/>
            <a:ext cx="2408403" cy="3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1975" y="1297550"/>
            <a:ext cx="2204577" cy="375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Déroulement du projet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 démarrage il a fallu se </a:t>
            </a:r>
            <a:r>
              <a:rPr lang="fr"/>
              <a:t>familiariser</a:t>
            </a:r>
            <a:r>
              <a:rPr lang="fr"/>
              <a:t> avec du code que je n’avais pas tapé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Ensuite réfléchir aux fonctions à taper en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Puis voir comment associer nos fonctions aux classes existantes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Créer des éléments HTML avec classes et id pour avancer le JS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Ecrire les fonctions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Ecrire les contrôles des fonctions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difficultés principales rencontrées sont 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 familiariser avec du code déjà </a:t>
            </a:r>
            <a:r>
              <a:rPr lang="fr"/>
              <a:t>écrit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Démarrer le codage en 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Créer les id et classe nécessaires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Comprendre les erreurs et </a:t>
            </a:r>
            <a:r>
              <a:rPr lang="fr"/>
              <a:t>dysfonctionnement</a:t>
            </a:r>
            <a:r>
              <a:rPr lang="fr"/>
              <a:t> du code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Contrôler le code et comprendre les erreurs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Facilités rencontrées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points qui m’ont parus moins difficile sont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Taper du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Réviser les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Récupérer le dossier sur Github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