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a40185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a40185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50bb8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50bb8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50bb81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50bb81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50bb81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50bb81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50bb81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50bb81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P06 Fish EYE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7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BOLZINGER Jonathan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projet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Récupérer un projet sur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Travailler à partir du HTML, CSS et factory de javascript déjà écrit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Conforter le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Prendre en main les éléments, la maquette et la base de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Importer les datas à partir d’un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Intégrer la page d'accueil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Gérer la navigation entre la page accueil et la page photographe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Afficher le contenu statique de la page photographe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Créer la modale de contact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Gérer les médias de la Lightbox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Afficher et gérer les likes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Créer le système de tri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 Vérifier le code avec un linter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237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Rendu attendu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438125" cy="17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173" y="1147388"/>
            <a:ext cx="2438126" cy="173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171" y="2878425"/>
            <a:ext cx="2438126" cy="173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7570" y="2879312"/>
            <a:ext cx="2438125" cy="17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 du projet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 démarrage il a fallu se </a:t>
            </a:r>
            <a:r>
              <a:rPr lang="fr"/>
              <a:t>familiariser</a:t>
            </a:r>
            <a:r>
              <a:rPr lang="fr"/>
              <a:t> avec du code que je n’avais pas tapé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Ensuite comprendre le code existant et me l’approprier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Puis voir comment associer le JSON existant au HTML en passant par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Ensuite créer des éléments HTML avec classes, id, ARIA via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Parvenir à un affichage correct de chaque éléments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Paramétrer le lien vers la page de chaque photographes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Pour finir par Modal, Lightbox et compteur de likes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rencontrées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difficultés principales rencontrées sont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 familiariser avec du code déjà </a:t>
            </a:r>
            <a:r>
              <a:rPr lang="fr"/>
              <a:t>écrit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Utiliser FETCH pour traiter les données 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Utiliser ASYNC et AWAIT correctement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Comprendre les erreurs et </a:t>
            </a:r>
            <a:r>
              <a:rPr lang="fr"/>
              <a:t>dysfonctionnement</a:t>
            </a:r>
            <a:r>
              <a:rPr lang="fr"/>
              <a:t> du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Contrôler le code et comprendre les erreurs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S’y retrouver dans un code aussi conséquent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Refactoriser tout son code car le site crash à chaque nouvelle ligne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Trouver les méthodes voulues pour les appliquer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Facilités rencontrées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points qui m’ont parus moins difficile sont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Taper du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Appliquer le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Récupérer le dossier sur Github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Traiter le code une fois refactorisé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