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8668f5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8668f5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8668f5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8668f5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8668f5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8668f5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8668f5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8668f5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8668f5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8668f5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8668f5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8668f5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8668f5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8668f5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3000"/>
            <a:ext cx="8520600" cy="11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P03 Ohmyfood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23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BOLZINGER Jonathan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Monter en compétences sur HTML, CSS et SASS.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Intégrer des icônes Font Awesome en HTML ou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Intégrer des animations en hover et chargement de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code doit utiliser les balises sémantiques et ne doit contenir aucune erreur ni alerte au validateur W3C HTML et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site doit être compatible avec les dernières versions de Chrome et Firefox.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site doit être responsive et changer d’apparence en version desktop.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Versionner le code avec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Déployer la page sur GitHub Pages ou GitLab Pages.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attendu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25" y="445025"/>
            <a:ext cx="851400" cy="451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975" y="445025"/>
            <a:ext cx="1150850" cy="45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375" y="445025"/>
            <a:ext cx="1100300" cy="45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875" y="445025"/>
            <a:ext cx="1175400" cy="451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4875" y="445025"/>
            <a:ext cx="1150850" cy="451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du projet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bien démarrer j’ai identifié les blocs principaux de la page, comme cela j’ai pu taper le HTML en tenant compte des points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Il a fallu ensuite lier les pages HTML avec les liens puis j’ai pu démarrer le SASS.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Après les calls avec mon mentor j’ai pu mieux comprendre la structure SASS et ainsi modifier un peu mon html et simplifier mes fonctions/animations.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J’ai du recommencer plusieurs fois la structure SASS des blocs pour arriver à les moduler/animer de la façon voulue.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grandes difficultées rencontrées ont été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Démarrer un nouveau </a:t>
            </a:r>
            <a:r>
              <a:rPr lang="fr"/>
              <a:t>langage (SASS)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Utiliser le SASS correctement à l’écriture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mise en place des animations en transition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mise en place des animations en @Keyframes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modifier le HTML pour créer la M.E.P. plein écran afin de structurer les points de rupture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Facilités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qui m’ont semblés moins difficiles sont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l’écriture du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liaison des pages en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L’identification et la séparation des blocs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l’utilisation de gitkraken dans les gestion des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mise en page 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l’insertion des icônes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l’insertion des images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416025" y="769650"/>
            <a:ext cx="2265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Mon projet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25" y="1272450"/>
            <a:ext cx="2001901" cy="354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100" y="1272450"/>
            <a:ext cx="2079300" cy="35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715350" y="769650"/>
            <a:ext cx="1738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Maquette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25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(suite)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600" y="1259275"/>
            <a:ext cx="1694400" cy="324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400" y="1260250"/>
            <a:ext cx="181927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877600" y="757450"/>
            <a:ext cx="2265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Mon projet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994400" y="757450"/>
            <a:ext cx="2265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Maquette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