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7"/>
  </p:notesMasterIdLst>
  <p:sldIdLst>
    <p:sldId id="256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2E1AD-FEAF-45F7-8759-8E583DC9DDA2}" v="2" dt="2020-01-01T11:58:49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สไตล์สีอ่อน 2 - เน้น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สไตล์สีอ่อ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8807" autoAdjust="0"/>
  </p:normalViewPr>
  <p:slideViewPr>
    <p:cSldViewPr snapToGrid="0">
      <p:cViewPr varScale="1">
        <p:scale>
          <a:sx n="113" d="100"/>
          <a:sy n="113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28250-D558-458E-B4EF-6BF42A43E63A}" type="datetimeFigureOut">
              <a:rPr lang="th-TH" smtClean="0"/>
              <a:t>19/06/64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58ED-5ECD-412D-89EB-71531BA16A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965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58ED-5ECD-412D-89EB-71531BA16AF3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06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1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6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5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9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 descr="รูปภาพประกอบด้วย ตัวเชื่อมต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5DCDAF2-FF85-45D3-A614-38FB8ADD9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"/>
          <a:stretch/>
        </p:blipFill>
        <p:spPr>
          <a:xfrm>
            <a:off x="0" y="-779268"/>
            <a:ext cx="12190242" cy="697653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A6F3A6-C9FC-4396-9F20-D91FA03FC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Thai rice project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BD7833E-3139-4061-BE4F-46D1C7B2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717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Miss CHANANTHON MUNSRIKAEW</a:t>
            </a:r>
          </a:p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Mr. PHARADORN BOONRUAM</a:t>
            </a:r>
          </a:p>
          <a:p>
            <a:r>
              <a:rPr lang="en-US" sz="1500" b="1" dirty="0">
                <a:solidFill>
                  <a:srgbClr val="FFFF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Mr. CHIDCHANSA WORACHIN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12657936-0D46-40FE-96C5-ADECBACD4F4E}"/>
              </a:ext>
            </a:extLst>
          </p:cNvPr>
          <p:cNvSpPr txBox="1">
            <a:spLocks/>
          </p:cNvSpPr>
          <p:nvPr/>
        </p:nvSpPr>
        <p:spPr>
          <a:xfrm>
            <a:off x="8602133" y="117355"/>
            <a:ext cx="3589867" cy="29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FF0000"/>
                </a:solidFill>
              </a:rPr>
              <a:t>214331 - Semantic Web Development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5CFCFBC-F310-4CEB-802E-1813D7F81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22" y="779221"/>
            <a:ext cx="10115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6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EC778C-9605-4ADB-82D6-D53877E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th-TH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52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5E8E2"/>
      </a:lt2>
      <a:accent1>
        <a:srgbClr val="8E29E7"/>
      </a:accent1>
      <a:accent2>
        <a:srgbClr val="5645DD"/>
      </a:accent2>
      <a:accent3>
        <a:srgbClr val="2963E7"/>
      </a:accent3>
      <a:accent4>
        <a:srgbClr val="17A0D5"/>
      </a:accent4>
      <a:accent5>
        <a:srgbClr val="21B8A3"/>
      </a:accent5>
      <a:accent6>
        <a:srgbClr val="14BB5F"/>
      </a:accent6>
      <a:hlink>
        <a:srgbClr val="319194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A5C3FE72E6F43BCBC2425AE3AB87F" ma:contentTypeVersion="2" ma:contentTypeDescription="Create a new document." ma:contentTypeScope="" ma:versionID="2ad479a0bc4f48cc6bb58f4ee8c05787">
  <xsd:schema xmlns:xsd="http://www.w3.org/2001/XMLSchema" xmlns:xs="http://www.w3.org/2001/XMLSchema" xmlns:p="http://schemas.microsoft.com/office/2006/metadata/properties" xmlns:ns3="dd0a2582-1479-43b0-a08d-d76533721e6f" targetNamespace="http://schemas.microsoft.com/office/2006/metadata/properties" ma:root="true" ma:fieldsID="1e0aa29c1541c5597e54fad38917c515" ns3:_="">
    <xsd:import namespace="dd0a2582-1479-43b0-a08d-d76533721e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a2582-1479-43b0-a08d-d76533721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D0E9C-24CB-493B-BBAA-2FAAAA53BCD8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dd0a2582-1479-43b0-a08d-d76533721e6f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8541D18-A1B1-4600-9718-66503411D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30BD2-6268-46C0-9D3D-90C7DDA9EB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0a2582-1479-43b0-a08d-d76533721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</Words>
  <Application>Microsoft Office PowerPoint</Application>
  <PresentationFormat>แบบจอกว้าง</PresentationFormat>
  <Paragraphs>7</Paragraphs>
  <Slides>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 Nova</vt:lpstr>
      <vt:lpstr>Arial Nova Light</vt:lpstr>
      <vt:lpstr>Calibri</vt:lpstr>
      <vt:lpstr>TH Sarabun New</vt:lpstr>
      <vt:lpstr>RetrospectVTI</vt:lpstr>
      <vt:lpstr>Thai rice project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Goal Management</dc:title>
  <dc:creator>Pharadorn Boonruam</dc:creator>
  <cp:lastModifiedBy>Pharadorn Boonruam</cp:lastModifiedBy>
  <cp:revision>25</cp:revision>
  <dcterms:created xsi:type="dcterms:W3CDTF">2019-12-16T08:35:23Z</dcterms:created>
  <dcterms:modified xsi:type="dcterms:W3CDTF">2021-06-19T09:40:07Z</dcterms:modified>
</cp:coreProperties>
</file>