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9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7FD70-1F27-4F42-ADBE-59C53542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76E77-BBB8-4A64-AC4E-B8E12834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51D42-F45F-4332-B182-E3E9DDF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7E809-F895-4E80-962F-5850D5EA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90D07-4D75-46FF-B76A-3F7A1D49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ACDCF-2786-4DEA-8A46-7741A0A8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8EF9A-8E43-45F8-9822-0167568B4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FC8CB-ADD2-4376-970B-F55D6A1D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0680C-B424-4EBC-BEC5-29EB773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2FE85-4F10-49C4-B766-0A1496DB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89382-FD10-43E3-9D6C-DC4ECAE95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05A6FE-6266-4324-B784-AB1FB8C8E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CC85E-0CE9-4C96-BF23-120C23E2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C2907-A19F-4981-A3EF-DF80455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E4A50-E375-4D90-9FDD-DF157984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1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D6E8F-6C71-405C-BEEB-F3BB9844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A79C2-03CE-4FFF-91A4-B8FE5AF4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0841D-415F-4644-ABAA-50989E7B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057DA-B82F-497E-AC4C-29759A2C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BDBFA-C22C-4BBD-B0AC-6368EFDE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4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34152-38A2-4A48-A71D-B0510F7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E1BA1-DBE0-4E82-B51D-C5AA03B1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C2105-2358-4C5E-AFEC-3F5EF261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455B2-D553-416F-B967-0D1ED469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CA20A-A6D4-4624-9390-37FCB30B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8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33673-113E-4FFA-9D63-F9308C09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04400-331F-479C-9952-1AD9301C4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97435-F79E-4C1E-AEB0-98CB03E73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3945C-6EE2-4A85-AEBD-93FB67B3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A42F6-80AA-40FC-BEAA-4794BA3B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7CB98-4E05-4A78-A1EF-8E30E8B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3ED6-E113-43A8-9895-7F740C3B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C5E6A-57F5-4E60-ADA4-F350D08E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D1CCE-15D3-436C-BF3C-665349F0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4F391-4A4D-435E-8777-ECEF964C1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12A5FA-3F40-42DE-A6C2-522F8AC0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54C880-E8B4-4A19-9B09-428F234C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9D7EB-0551-4855-8858-440C347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42F05-53EC-4395-BD2C-20EBB57C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5BE2A-B11C-402D-BA2A-3C12077E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989DF1-CC70-4447-BBA6-2B53CB1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DAB7B-B5BE-490A-964E-E74181E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819C5-2A09-418A-834C-465F0819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0ED48-2D82-4973-B109-A2021227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4800E6-78AA-41A2-990F-5D347E35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C2518-77D3-4683-85D3-C166F28F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4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B3C8C-797F-427D-82F2-5048BE97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E37EC-6083-4D1A-A660-DC95F9A9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463A6-9DE3-4F4E-B589-C175B181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02E63-15E7-45FB-916D-B39A8B51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38308-E53D-489A-AD43-4D868E94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E2527-4D06-4263-BBC2-AFE6ECA7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23A42-1230-4126-B55B-53561F41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ACAC56-3F89-473E-8EBC-9FB54255F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7FDB7-04F3-4DAE-9080-34CD5CCE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6FD49-5A1F-419E-BD7C-F01C6226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E531D-F232-4973-9C1F-3FAAF220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F03E5-1681-47A8-A43C-0D0CC7B1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6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106B9D-07AE-4713-A841-2E5DFC6E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6790C-5033-4EA0-BAF3-C4B05C00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B0FB5-C56E-47A8-960A-8F36F71E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7A37-4D40-479E-A4E5-88C0DA12361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4C49-34FA-4C52-9650-709F490D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58645-0238-40FC-A72C-F9F82DCE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B7BE-AF85-4689-A87F-629ED05DD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F9EE0-C7BD-4EFA-BA71-54855354C5E4}"/>
              </a:ext>
            </a:extLst>
          </p:cNvPr>
          <p:cNvSpPr txBox="1"/>
          <p:nvPr/>
        </p:nvSpPr>
        <p:spPr>
          <a:xfrm>
            <a:off x="10241280" y="6355080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프로토타입</a:t>
            </a:r>
            <a:r>
              <a:rPr lang="en-US" altLang="ko-KR" dirty="0"/>
              <a:t>-user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FA521-9C95-415F-B38E-D8BA55F2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1" y="232172"/>
            <a:ext cx="1918097" cy="3196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5B69C9-E34A-41B2-AD5D-0D3BEC90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3661172"/>
            <a:ext cx="1918097" cy="3196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E3452B-E185-47C5-95EA-9DA477642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86822"/>
            <a:ext cx="1918097" cy="31968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B0F478-390C-4917-B200-B99186B5D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49" y="232172"/>
            <a:ext cx="1918097" cy="3196828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0C7E6B70-D5B5-4851-AE30-D0FDF54D4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99" y="251877"/>
            <a:ext cx="1918098" cy="31968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22C2F9-A164-4BB9-A48A-6B514539A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99" y="3661172"/>
            <a:ext cx="1918097" cy="31968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D744BB-9A8C-4D68-B09A-8B9347DEC2D4}"/>
              </a:ext>
            </a:extLst>
          </p:cNvPr>
          <p:cNvSpPr txBox="1"/>
          <p:nvPr/>
        </p:nvSpPr>
        <p:spPr>
          <a:xfrm>
            <a:off x="572571" y="3483650"/>
            <a:ext cx="17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첫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D4329-6D62-42C6-97A9-072D185C1561}"/>
              </a:ext>
            </a:extLst>
          </p:cNvPr>
          <p:cNvSpPr txBox="1"/>
          <p:nvPr/>
        </p:nvSpPr>
        <p:spPr>
          <a:xfrm>
            <a:off x="5362873" y="3483650"/>
            <a:ext cx="17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D71EBC-AE9C-4FB8-A0A8-5E193250DCBC}"/>
              </a:ext>
            </a:extLst>
          </p:cNvPr>
          <p:cNvCxnSpPr>
            <a:cxnSpLocks/>
          </p:cNvCxnSpPr>
          <p:nvPr/>
        </p:nvCxnSpPr>
        <p:spPr>
          <a:xfrm>
            <a:off x="1461578" y="2642955"/>
            <a:ext cx="1120212" cy="1176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EF38245-9895-4695-B325-F237C09428DC}"/>
              </a:ext>
            </a:extLst>
          </p:cNvPr>
          <p:cNvSpPr/>
          <p:nvPr/>
        </p:nvSpPr>
        <p:spPr>
          <a:xfrm rot="2772384">
            <a:off x="2563018" y="3802379"/>
            <a:ext cx="121920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790E52-6D85-4C4E-A206-420D3105ADA8}"/>
              </a:ext>
            </a:extLst>
          </p:cNvPr>
          <p:cNvCxnSpPr>
            <a:cxnSpLocks/>
          </p:cNvCxnSpPr>
          <p:nvPr/>
        </p:nvCxnSpPr>
        <p:spPr>
          <a:xfrm>
            <a:off x="6873240" y="1447802"/>
            <a:ext cx="5840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AA62CFC-13B6-4F68-B39D-95B227BD4B03}"/>
              </a:ext>
            </a:extLst>
          </p:cNvPr>
          <p:cNvSpPr/>
          <p:nvPr/>
        </p:nvSpPr>
        <p:spPr>
          <a:xfrm>
            <a:off x="7480697" y="1386841"/>
            <a:ext cx="121920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89A2135-C1F6-42EB-A781-9DC9B8A9762D}"/>
              </a:ext>
            </a:extLst>
          </p:cNvPr>
          <p:cNvCxnSpPr>
            <a:cxnSpLocks/>
          </p:cNvCxnSpPr>
          <p:nvPr/>
        </p:nvCxnSpPr>
        <p:spPr>
          <a:xfrm>
            <a:off x="6677071" y="1118955"/>
            <a:ext cx="803626" cy="3087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2CF443A-827E-415D-BAC8-8031452EF2A6}"/>
              </a:ext>
            </a:extLst>
          </p:cNvPr>
          <p:cNvSpPr/>
          <p:nvPr/>
        </p:nvSpPr>
        <p:spPr>
          <a:xfrm>
            <a:off x="7396342" y="4084320"/>
            <a:ext cx="121920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622E1AA-FA49-4D81-94E9-F072EC085402}"/>
              </a:ext>
            </a:extLst>
          </p:cNvPr>
          <p:cNvCxnSpPr>
            <a:cxnSpLocks/>
          </p:cNvCxnSpPr>
          <p:nvPr/>
        </p:nvCxnSpPr>
        <p:spPr>
          <a:xfrm>
            <a:off x="1461578" y="2346962"/>
            <a:ext cx="1120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0BC3EBBF-B5C8-4E2E-837B-7F1A3D1D9A9B}"/>
              </a:ext>
            </a:extLst>
          </p:cNvPr>
          <p:cNvSpPr/>
          <p:nvPr/>
        </p:nvSpPr>
        <p:spPr>
          <a:xfrm>
            <a:off x="2588250" y="2286002"/>
            <a:ext cx="121920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4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4D992-F67D-4F1F-A801-263A94B00013}"/>
              </a:ext>
            </a:extLst>
          </p:cNvPr>
          <p:cNvSpPr txBox="1"/>
          <p:nvPr/>
        </p:nvSpPr>
        <p:spPr>
          <a:xfrm>
            <a:off x="10241280" y="6355080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프로토타입</a:t>
            </a:r>
            <a:r>
              <a:rPr lang="en-US" altLang="ko-KR" dirty="0"/>
              <a:t>-cart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751F31-700A-44E9-8948-6A93A46E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" y="982176"/>
            <a:ext cx="3564514" cy="2010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1DB460-750D-49A1-B6F3-B6ED3CFE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1" y="982176"/>
            <a:ext cx="3574414" cy="201060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B5816D9-956F-4745-9FF7-F72AAA97E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" y="3429536"/>
            <a:ext cx="3564514" cy="2005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9A758-4CCE-4959-BF4E-5FBDB192F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1" y="3429536"/>
            <a:ext cx="3574414" cy="20106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06E5E5-6BCA-46D6-B01B-4D2713206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15" y="3429000"/>
            <a:ext cx="3574414" cy="20106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8FE26E-0EBD-4CD0-A47F-0B9DA9E6A0F6}"/>
              </a:ext>
            </a:extLst>
          </p:cNvPr>
          <p:cNvSpPr txBox="1"/>
          <p:nvPr/>
        </p:nvSpPr>
        <p:spPr>
          <a:xfrm>
            <a:off x="1319868" y="3026494"/>
            <a:ext cx="17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첫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1B670-35E7-439D-AA6D-1B1FA61A848C}"/>
              </a:ext>
            </a:extLst>
          </p:cNvPr>
          <p:cNvSpPr txBox="1"/>
          <p:nvPr/>
        </p:nvSpPr>
        <p:spPr>
          <a:xfrm>
            <a:off x="1319867" y="5501995"/>
            <a:ext cx="17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6CA8F2-53B8-40AF-A27B-E713C8B001B9}"/>
              </a:ext>
            </a:extLst>
          </p:cNvPr>
          <p:cNvCxnSpPr>
            <a:cxnSpLocks/>
          </p:cNvCxnSpPr>
          <p:nvPr/>
        </p:nvCxnSpPr>
        <p:spPr>
          <a:xfrm>
            <a:off x="3110049" y="2331722"/>
            <a:ext cx="1120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DC13DDA-7389-47B4-A0CA-5B0AC45B63BB}"/>
              </a:ext>
            </a:extLst>
          </p:cNvPr>
          <p:cNvSpPr/>
          <p:nvPr/>
        </p:nvSpPr>
        <p:spPr>
          <a:xfrm>
            <a:off x="4236721" y="2270762"/>
            <a:ext cx="121920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A3CB67-6E29-42E5-8EE3-50D6C1067D3C}"/>
              </a:ext>
            </a:extLst>
          </p:cNvPr>
          <p:cNvCxnSpPr>
            <a:cxnSpLocks/>
          </p:cNvCxnSpPr>
          <p:nvPr/>
        </p:nvCxnSpPr>
        <p:spPr>
          <a:xfrm>
            <a:off x="4975788" y="3749042"/>
            <a:ext cx="3262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4DD2F7C-613C-42E9-A94A-DFA780BE54AF}"/>
              </a:ext>
            </a:extLst>
          </p:cNvPr>
          <p:cNvSpPr/>
          <p:nvPr/>
        </p:nvSpPr>
        <p:spPr>
          <a:xfrm>
            <a:off x="8237855" y="3688082"/>
            <a:ext cx="121920" cy="121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Subin Lee</dc:creator>
  <cp:lastModifiedBy>Subin Lee</cp:lastModifiedBy>
  <cp:revision>3</cp:revision>
  <dcterms:created xsi:type="dcterms:W3CDTF">2020-10-27T00:34:32Z</dcterms:created>
  <dcterms:modified xsi:type="dcterms:W3CDTF">2020-10-27T00:53:36Z</dcterms:modified>
</cp:coreProperties>
</file>