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448" r:id="rId5"/>
    <p:sldId id="260" r:id="rId6"/>
    <p:sldId id="259" r:id="rId7"/>
    <p:sldId id="2451" r:id="rId8"/>
    <p:sldId id="2432" r:id="rId9"/>
    <p:sldId id="2433" r:id="rId10"/>
    <p:sldId id="2457" r:id="rId11"/>
    <p:sldId id="2456" r:id="rId12"/>
    <p:sldId id="243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6E3A47F3-84EB-4C0D-A4F7-409541D4F0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-1" y="0"/>
            <a:ext cx="12192000" cy="6858000"/>
          </a:xfrm>
          <a:prstGeom prst="rect">
            <a:avLst/>
          </a:prstGeom>
          <a:gradFill flip="none" rotWithShape="1">
            <a:gsLst>
              <a:gs pos="52000">
                <a:srgbClr val="A64052"/>
              </a:gs>
              <a:gs pos="0">
                <a:srgbClr val="E8975C">
                  <a:lumMod val="95000"/>
                  <a:lumOff val="5000"/>
                </a:srgbClr>
              </a:gs>
              <a:gs pos="27000">
                <a:srgbClr val="CA6F57"/>
              </a:gs>
              <a:gs pos="75000">
                <a:srgbClr val="501F46"/>
              </a:gs>
              <a:gs pos="100000">
                <a:srgbClr val="06043C"/>
              </a:gs>
            </a:gsLst>
            <a:lin ang="0" scaled="0"/>
            <a:tileRect/>
          </a:gradFill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8B74FC2-9807-404C-A50D-185E68124966}"/>
              </a:ext>
            </a:extLst>
          </p:cNvPr>
          <p:cNvSpPr txBox="1">
            <a:spLocks/>
          </p:cNvSpPr>
          <p:nvPr/>
        </p:nvSpPr>
        <p:spPr>
          <a:xfrm>
            <a:off x="-11646" y="6656314"/>
            <a:ext cx="12203646" cy="20168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06910" y="2011263"/>
            <a:ext cx="5966534" cy="210666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NHÓM 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Hệ thống mở cửa tự động 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bằng nhân diện khuôn mặt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010764E-6774-4A59-AF67-C099D119C37D}"/>
              </a:ext>
            </a:extLst>
          </p:cNvPr>
          <p:cNvSpPr txBox="1">
            <a:spLocks/>
          </p:cNvSpPr>
          <p:nvPr/>
        </p:nvSpPr>
        <p:spPr>
          <a:xfrm>
            <a:off x="3677293" y="5413400"/>
            <a:ext cx="4849058" cy="57834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cap="none" spc="300" dirty="0">
                <a:solidFill>
                  <a:prstClr val="white"/>
                </a:solidFill>
                <a:latin typeface="Calibri" panose="020F0502020204030204"/>
              </a:rPr>
              <a:t>23</a:t>
            </a: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/03/2021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279" y="365125"/>
            <a:ext cx="3900957" cy="108960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THÀNH VIÊN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7D14F3C1-7D2B-4F8B-A6E4-2C56F3C2622E}"/>
              </a:ext>
            </a:extLst>
          </p:cNvPr>
          <p:cNvSpPr txBox="1">
            <a:spLocks/>
          </p:cNvSpPr>
          <p:nvPr/>
        </p:nvSpPr>
        <p:spPr>
          <a:xfrm>
            <a:off x="-11646" y="6667603"/>
            <a:ext cx="12203646" cy="20168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19384B78-D0EE-48CD-93CF-C1CA5D4E5348}"/>
              </a:ext>
            </a:extLst>
          </p:cNvPr>
          <p:cNvSpPr txBox="1">
            <a:spLocks/>
          </p:cNvSpPr>
          <p:nvPr/>
        </p:nvSpPr>
        <p:spPr>
          <a:xfrm>
            <a:off x="7792280" y="1648692"/>
            <a:ext cx="2997200" cy="52342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Members of the team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102E81F6-904D-48A1-9730-58391F53E813}"/>
              </a:ext>
            </a:extLst>
          </p:cNvPr>
          <p:cNvSpPr txBox="1">
            <a:spLocks/>
          </p:cNvSpPr>
          <p:nvPr/>
        </p:nvSpPr>
        <p:spPr>
          <a:xfrm>
            <a:off x="7426036" y="6144183"/>
            <a:ext cx="3519055" cy="52342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2618510"/>
            <a:ext cx="3997939" cy="38139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spc="300" dirty="0" err="1">
                <a:latin typeface="Arial" panose="020B0604020202020204" pitchFamily="34" charset="0"/>
                <a:cs typeface="Arial" panose="020B0604020202020204" pitchFamily="34" charset="0"/>
              </a:rPr>
              <a:t>Bùi</a:t>
            </a:r>
            <a:r>
              <a:rPr lang="en-US" sz="1800" spc="300" dirty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en-US" sz="1800" spc="3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endParaRPr lang="en-US" sz="1800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spc="300" dirty="0">
                <a:latin typeface="Arial" panose="020B0604020202020204" pitchFamily="34" charset="0"/>
                <a:cs typeface="Arial" panose="020B0604020202020204" pitchFamily="34" charset="0"/>
              </a:rPr>
              <a:t>	as Leader</a:t>
            </a:r>
          </a:p>
          <a:p>
            <a:pPr marL="0" indent="0">
              <a:buNone/>
            </a:pPr>
            <a:r>
              <a:rPr lang="en-US" sz="1800" spc="3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800" spc="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300" dirty="0" err="1">
                <a:latin typeface="Arial" panose="020B0604020202020204" pitchFamily="34" charset="0"/>
                <a:cs typeface="Arial" panose="020B0604020202020204" pitchFamily="34" charset="0"/>
              </a:rPr>
              <a:t>Hồng</a:t>
            </a:r>
            <a:r>
              <a:rPr lang="en-US" sz="1800" spc="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300" dirty="0" err="1">
                <a:latin typeface="Arial" panose="020B0604020202020204" pitchFamily="34" charset="0"/>
                <a:cs typeface="Arial" panose="020B0604020202020204" pitchFamily="34" charset="0"/>
              </a:rPr>
              <a:t>Huy</a:t>
            </a:r>
            <a:endParaRPr lang="en-US" sz="1800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spc="300" dirty="0">
                <a:latin typeface="Arial" panose="020B0604020202020204" pitchFamily="34" charset="0"/>
                <a:cs typeface="Arial" panose="020B0604020202020204" pitchFamily="34" charset="0"/>
              </a:rPr>
              <a:t>	as Coder</a:t>
            </a:r>
          </a:p>
          <a:p>
            <a:pPr marL="0" indent="0">
              <a:buNone/>
            </a:pPr>
            <a:r>
              <a:rPr lang="en-US" sz="1800" spc="300" dirty="0" err="1">
                <a:latin typeface="Arial" panose="020B0604020202020204" pitchFamily="34" charset="0"/>
                <a:cs typeface="Arial" panose="020B0604020202020204" pitchFamily="34" charset="0"/>
              </a:rPr>
              <a:t>Lương</a:t>
            </a:r>
            <a:r>
              <a:rPr lang="en-US" sz="1800" spc="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3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1800" spc="300" dirty="0">
                <a:latin typeface="Arial" panose="020B0604020202020204" pitchFamily="34" charset="0"/>
                <a:cs typeface="Arial" panose="020B0604020202020204" pitchFamily="34" charset="0"/>
              </a:rPr>
              <a:t> Long</a:t>
            </a:r>
          </a:p>
          <a:p>
            <a:pPr marL="0" indent="0">
              <a:buNone/>
            </a:pPr>
            <a:r>
              <a:rPr lang="en-US" sz="1800" spc="300" dirty="0">
                <a:latin typeface="Arial" panose="020B0604020202020204" pitchFamily="34" charset="0"/>
                <a:cs typeface="Arial" panose="020B0604020202020204" pitchFamily="34" charset="0"/>
              </a:rPr>
              <a:t>	as Coder</a:t>
            </a:r>
          </a:p>
          <a:p>
            <a:pPr marL="0" indent="0">
              <a:buNone/>
            </a:pPr>
            <a:r>
              <a:rPr lang="en-US" sz="1800" spc="300" dirty="0" err="1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1800" spc="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3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1800" spc="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300" dirty="0" err="1">
                <a:latin typeface="Arial" panose="020B0604020202020204" pitchFamily="34" charset="0"/>
                <a:cs typeface="Arial" panose="020B0604020202020204" pitchFamily="34" charset="0"/>
              </a:rPr>
              <a:t>Dâng</a:t>
            </a:r>
            <a:endParaRPr lang="en-US" sz="1800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spc="300" dirty="0">
                <a:latin typeface="Arial" panose="020B0604020202020204" pitchFamily="34" charset="0"/>
                <a:cs typeface="Arial" panose="020B0604020202020204" pitchFamily="34" charset="0"/>
              </a:rPr>
              <a:t>	as Coder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97FB6B-2CA4-4B69-AE97-3A60C3905D78}"/>
              </a:ext>
            </a:extLst>
          </p:cNvPr>
          <p:cNvSpPr/>
          <p:nvPr/>
        </p:nvSpPr>
        <p:spPr>
          <a:xfrm>
            <a:off x="4126300" y="4000751"/>
            <a:ext cx="2271252" cy="2143432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A9B847-6807-4A4B-870F-F03BBA1F718F}"/>
              </a:ext>
            </a:extLst>
          </p:cNvPr>
          <p:cNvSpPr/>
          <p:nvPr/>
        </p:nvSpPr>
        <p:spPr>
          <a:xfrm>
            <a:off x="826564" y="4000751"/>
            <a:ext cx="2271252" cy="2143432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94F21A1-FB65-4AC6-86CF-9D8E11446F85}"/>
              </a:ext>
            </a:extLst>
          </p:cNvPr>
          <p:cNvSpPr/>
          <p:nvPr/>
        </p:nvSpPr>
        <p:spPr>
          <a:xfrm>
            <a:off x="826564" y="685953"/>
            <a:ext cx="2271252" cy="2143432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510CFF-A515-4AF2-9EDF-A9DEB6950F7A}"/>
              </a:ext>
            </a:extLst>
          </p:cNvPr>
          <p:cNvSpPr/>
          <p:nvPr/>
        </p:nvSpPr>
        <p:spPr>
          <a:xfrm>
            <a:off x="4135710" y="685953"/>
            <a:ext cx="2271252" cy="2143432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GIỚI THIỆU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8" y="1546138"/>
            <a:ext cx="4216684" cy="621329"/>
          </a:xfrm>
        </p:spPr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DID WE COME UP WITH THIS PROJECT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799617"/>
            <a:ext cx="5294489" cy="3446346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Cuộc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sống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hiện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đại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ngày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càng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hối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hả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cs typeface="Arial" panose="020B0604020202020204" pitchFamily="34" charset="0"/>
              </a:rPr>
              <a:t>vội</a:t>
            </a:r>
            <a:r>
              <a:rPr lang="en-US" sz="2000" dirty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panose="020B0604020202020204" pitchFamily="34" charset="0"/>
              </a:rPr>
              <a:t>vã</a:t>
            </a:r>
            <a:r>
              <a:rPr lang="en-US" sz="2000" dirty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yêu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cầu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con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người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phải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đổi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mới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hàng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ngày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bên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cạnh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đó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phải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sử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dụng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thời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gian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một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cách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tối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ưu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Nhóm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em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đã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thấu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hiểu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nhu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cầu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đó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nên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đã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chọn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đề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tài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“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Mở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cửa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tự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động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bằng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gương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mặt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”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giúp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khách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hàng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thuận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tiện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hơn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trong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cuộc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sống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nhằm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nâng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cao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chất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lượng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cuộc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sống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cũng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như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chất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lượng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các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công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trình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bất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động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sản</a:t>
            </a:r>
            <a:r>
              <a:rPr lang="en-US" sz="2000" dirty="0">
                <a:solidFill>
                  <a:prstClr val="black"/>
                </a:solidFill>
                <a:cs typeface="Arial" panose="020B0604020202020204" pitchFamily="34" charset="0"/>
              </a:rPr>
              <a:t>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895EAA-BC6E-4636-832B-93B8FD8FFBFF}"/>
              </a:ext>
            </a:extLst>
          </p:cNvPr>
          <p:cNvSpPr txBox="1">
            <a:spLocks/>
          </p:cNvSpPr>
          <p:nvPr/>
        </p:nvSpPr>
        <p:spPr>
          <a:xfrm>
            <a:off x="-11646" y="6656314"/>
            <a:ext cx="12203646" cy="20168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930399"/>
            <a:ext cx="4515556" cy="1993769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79" y="4393374"/>
            <a:ext cx="3088077" cy="34795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Dive 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6B8C2-90BD-4FDC-A2BC-08E11FD313E5}"/>
              </a:ext>
            </a:extLst>
          </p:cNvPr>
          <p:cNvSpPr txBox="1">
            <a:spLocks/>
          </p:cNvSpPr>
          <p:nvPr/>
        </p:nvSpPr>
        <p:spPr>
          <a:xfrm>
            <a:off x="-11646" y="6656314"/>
            <a:ext cx="12203646" cy="20168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366DB3B-CCC9-43F4-9513-3207ADD4EBBE}"/>
              </a:ext>
            </a:extLst>
          </p:cNvPr>
          <p:cNvSpPr txBox="1">
            <a:spLocks/>
          </p:cNvSpPr>
          <p:nvPr/>
        </p:nvSpPr>
        <p:spPr>
          <a:xfrm>
            <a:off x="-11646" y="6656314"/>
            <a:ext cx="12203646" cy="20168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1A6ABBA7-B37E-4534-B832-42C4E491E9E2}"/>
              </a:ext>
            </a:extLst>
          </p:cNvPr>
          <p:cNvSpPr txBox="1">
            <a:spLocks/>
          </p:cNvSpPr>
          <p:nvPr/>
        </p:nvSpPr>
        <p:spPr>
          <a:xfrm>
            <a:off x="3228622" y="1723094"/>
            <a:ext cx="5170311" cy="50081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use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53344" y="2868989"/>
            <a:ext cx="82736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Front-end: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Java for Android app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r>
              <a:rPr lang="en-US" sz="2400" dirty="0"/>
              <a:t>Back-end: </a:t>
            </a:r>
          </a:p>
          <a:p>
            <a:pPr marL="285750" indent="-285750">
              <a:buFontTx/>
              <a:buChar char="-"/>
            </a:pP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Python</a:t>
            </a:r>
          </a:p>
          <a:p>
            <a:pPr marL="285750" indent="-285750">
              <a:buFontTx/>
              <a:buChar char="-"/>
            </a:pPr>
            <a:r>
              <a:rPr lang="en-US" sz="2400" dirty="0" err="1"/>
              <a:t>Realtime</a:t>
            </a:r>
            <a:r>
              <a:rPr lang="en-US" sz="2400" dirty="0"/>
              <a:t> face recognition </a:t>
            </a:r>
            <a:r>
              <a:rPr lang="en-US" sz="2400" dirty="0" err="1"/>
              <a:t>và</a:t>
            </a:r>
            <a:r>
              <a:rPr lang="en-US" sz="2400" dirty="0"/>
              <a:t> training data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Open CV</a:t>
            </a:r>
          </a:p>
          <a:p>
            <a:pPr marL="285750" indent="-285750">
              <a:buFontTx/>
              <a:buChar char="-"/>
            </a:pP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Database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MYSQL</a:t>
            </a:r>
          </a:p>
          <a:p>
            <a:pPr marL="285750" indent="-285750">
              <a:buFontTx/>
              <a:buChar char="-"/>
            </a:pPr>
            <a:r>
              <a:rPr lang="en-US" sz="2400" dirty="0" err="1"/>
              <a:t>Đọc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Camera </a:t>
            </a:r>
            <a:r>
              <a:rPr lang="en-US" sz="2400" dirty="0" err="1"/>
              <a:t>bởi</a:t>
            </a:r>
            <a:r>
              <a:rPr lang="en-US" sz="2400" dirty="0"/>
              <a:t> Raspberry Pi 3</a:t>
            </a:r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15726" y="1779715"/>
            <a:ext cx="534890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WE HAVE DONE/EARN SO FAR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Những</a:t>
            </a:r>
            <a:r>
              <a:rPr lang="en-US" sz="4800" dirty="0"/>
              <a:t> </a:t>
            </a:r>
            <a:r>
              <a:rPr lang="en-US" sz="4800" dirty="0" err="1"/>
              <a:t>gì</a:t>
            </a:r>
            <a:r>
              <a:rPr lang="en-US" sz="4800" dirty="0"/>
              <a:t> </a:t>
            </a:r>
            <a:r>
              <a:rPr lang="en-US" sz="4800" dirty="0" err="1"/>
              <a:t>nhóm</a:t>
            </a:r>
            <a:r>
              <a:rPr lang="en-US" sz="4800" dirty="0"/>
              <a:t> </a:t>
            </a:r>
            <a:r>
              <a:rPr lang="en-US" sz="4800" dirty="0" err="1"/>
              <a:t>đã</a:t>
            </a:r>
            <a:r>
              <a:rPr lang="en-US" sz="4800" dirty="0"/>
              <a:t> </a:t>
            </a:r>
            <a:r>
              <a:rPr lang="en-US" sz="4800" dirty="0" err="1"/>
              <a:t>hoàn</a:t>
            </a:r>
            <a:r>
              <a:rPr lang="en-US" sz="4800" dirty="0"/>
              <a:t> </a:t>
            </a:r>
            <a:r>
              <a:rPr lang="en-US" sz="4800" dirty="0" err="1"/>
              <a:t>thành</a:t>
            </a:r>
            <a:endParaRPr lang="en-US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9875A8-C381-4986-A7F2-10BFBB29AB9E}"/>
              </a:ext>
            </a:extLst>
          </p:cNvPr>
          <p:cNvSpPr txBox="1">
            <a:spLocks/>
          </p:cNvSpPr>
          <p:nvPr/>
        </p:nvSpPr>
        <p:spPr>
          <a:xfrm>
            <a:off x="-11646" y="6656314"/>
            <a:ext cx="12203646" cy="20168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8613" y="2358840"/>
            <a:ext cx="60631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Nhận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khuôn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realtime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qua camera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laptop.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MYSQL.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dataset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train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template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Android.</a:t>
            </a:r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7646" y="1767703"/>
            <a:ext cx="4003964" cy="1661297"/>
          </a:xfrm>
        </p:spPr>
        <p:txBody>
          <a:bodyPr>
            <a:normAutofit/>
          </a:bodyPr>
          <a:lstStyle/>
          <a:p>
            <a:r>
              <a:rPr lang="en-US" sz="8800" b="1" dirty="0"/>
              <a:t>Demo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0177" y="3768534"/>
            <a:ext cx="2377440" cy="365125"/>
          </a:xfrm>
        </p:spPr>
        <p:txBody>
          <a:bodyPr/>
          <a:lstStyle/>
          <a:p>
            <a:r>
              <a:rPr lang="en-US" spc="300" dirty="0" err="1"/>
              <a:t>Chạy</a:t>
            </a:r>
            <a:r>
              <a:rPr lang="en-US" spc="300" dirty="0"/>
              <a:t> </a:t>
            </a:r>
            <a:r>
              <a:rPr lang="en-US" spc="300" dirty="0" err="1"/>
              <a:t>thử</a:t>
            </a:r>
            <a:endParaRPr lang="en-US" spc="3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47D4BF7-6C73-40E4-992A-534C8DD4BD86}"/>
              </a:ext>
            </a:extLst>
          </p:cNvPr>
          <p:cNvSpPr txBox="1">
            <a:spLocks/>
          </p:cNvSpPr>
          <p:nvPr/>
        </p:nvSpPr>
        <p:spPr>
          <a:xfrm>
            <a:off x="-11646" y="6656314"/>
            <a:ext cx="12203646" cy="20168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tới</a:t>
            </a:r>
            <a:endParaRPr lang="en-US" dirty="0"/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655065"/>
            <a:ext cx="5778321" cy="3214226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spc="300" dirty="0" err="1">
                <a:cs typeface="Biome Light" panose="020B0303030204020804" pitchFamily="34" charset="0"/>
              </a:rPr>
              <a:t>Tiếp</a:t>
            </a:r>
            <a:r>
              <a:rPr lang="en-US" sz="2000" spc="300" dirty="0">
                <a:cs typeface="Biome Light" panose="020B0303030204020804" pitchFamily="34" charset="0"/>
              </a:rPr>
              <a:t> </a:t>
            </a:r>
            <a:r>
              <a:rPr lang="en-US" sz="2000" spc="300" dirty="0" err="1">
                <a:cs typeface="Biome Light" panose="020B0303030204020804" pitchFamily="34" charset="0"/>
              </a:rPr>
              <a:t>tục</a:t>
            </a:r>
            <a:r>
              <a:rPr lang="en-US" sz="2000" spc="300" dirty="0">
                <a:cs typeface="Biome Light" panose="020B0303030204020804" pitchFamily="34" charset="0"/>
              </a:rPr>
              <a:t> train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2000" spc="300" dirty="0"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spc="300" dirty="0" err="1">
                <a:cs typeface="Biome Light" panose="020B0303030204020804" pitchFamily="34" charset="0"/>
              </a:rPr>
              <a:t>Tìm</a:t>
            </a:r>
            <a:r>
              <a:rPr lang="en-US" sz="2000" spc="300" dirty="0">
                <a:cs typeface="Biome Light" panose="020B0303030204020804" pitchFamily="34" charset="0"/>
              </a:rPr>
              <a:t> </a:t>
            </a:r>
            <a:r>
              <a:rPr lang="en-US" sz="2000" spc="300" dirty="0" err="1">
                <a:cs typeface="Biome Light" panose="020B0303030204020804" pitchFamily="34" charset="0"/>
              </a:rPr>
              <a:t>hiểu</a:t>
            </a:r>
            <a:r>
              <a:rPr lang="en-US" sz="2000" spc="300" dirty="0">
                <a:cs typeface="Biome Light" panose="020B0303030204020804" pitchFamily="34" charset="0"/>
              </a:rPr>
              <a:t> </a:t>
            </a:r>
            <a:r>
              <a:rPr lang="en-US" sz="2000" spc="300" dirty="0" err="1">
                <a:cs typeface="Biome Light" panose="020B0303030204020804" pitchFamily="34" charset="0"/>
              </a:rPr>
              <a:t>và</a:t>
            </a:r>
            <a:r>
              <a:rPr lang="en-US" sz="2000" spc="300" dirty="0">
                <a:cs typeface="Biome Light" panose="020B0303030204020804" pitchFamily="34" charset="0"/>
              </a:rPr>
              <a:t> </a:t>
            </a:r>
            <a:r>
              <a:rPr lang="en-US" sz="2000" spc="300" dirty="0" err="1">
                <a:cs typeface="Biome Light" panose="020B0303030204020804" pitchFamily="34" charset="0"/>
              </a:rPr>
              <a:t>xây</a:t>
            </a:r>
            <a:r>
              <a:rPr lang="en-US" sz="2000" spc="300" dirty="0">
                <a:cs typeface="Biome Light" panose="020B0303030204020804" pitchFamily="34" charset="0"/>
              </a:rPr>
              <a:t> </a:t>
            </a:r>
            <a:r>
              <a:rPr lang="en-US" sz="2000" spc="300" dirty="0" err="1">
                <a:cs typeface="Biome Light" panose="020B0303030204020804" pitchFamily="34" charset="0"/>
              </a:rPr>
              <a:t>dựng</a:t>
            </a:r>
            <a:r>
              <a:rPr lang="en-US" sz="2000" spc="300" dirty="0">
                <a:cs typeface="Biome Light" panose="020B0303030204020804" pitchFamily="34" charset="0"/>
              </a:rPr>
              <a:t> API </a:t>
            </a:r>
            <a:r>
              <a:rPr lang="en-US" sz="2000" spc="300" dirty="0" err="1">
                <a:cs typeface="Biome Light" panose="020B0303030204020804" pitchFamily="34" charset="0"/>
              </a:rPr>
              <a:t>cho</a:t>
            </a:r>
            <a:r>
              <a:rPr lang="en-US" sz="2000" spc="300" dirty="0">
                <a:cs typeface="Biome Light" panose="020B0303030204020804" pitchFamily="34" charset="0"/>
              </a:rPr>
              <a:t> front-end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2000" spc="300" dirty="0"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spc="300" dirty="0" err="1">
                <a:cs typeface="Biome Light" panose="020B0303030204020804" pitchFamily="34" charset="0"/>
              </a:rPr>
              <a:t>Triển</a:t>
            </a:r>
            <a:r>
              <a:rPr lang="en-US" sz="2000" spc="300" dirty="0">
                <a:cs typeface="Biome Light" panose="020B0303030204020804" pitchFamily="34" charset="0"/>
              </a:rPr>
              <a:t> </a:t>
            </a:r>
            <a:r>
              <a:rPr lang="en-US" sz="2000" spc="300" dirty="0" err="1">
                <a:cs typeface="Biome Light" panose="020B0303030204020804" pitchFamily="34" charset="0"/>
              </a:rPr>
              <a:t>khai</a:t>
            </a:r>
            <a:r>
              <a:rPr lang="en-US" sz="2000" spc="300" dirty="0">
                <a:cs typeface="Biome Light" panose="020B0303030204020804" pitchFamily="34" charset="0"/>
              </a:rPr>
              <a:t> Front-end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sz="2000" spc="300" dirty="0" err="1">
                <a:cs typeface="Biome Light" panose="020B0303030204020804" pitchFamily="34" charset="0"/>
              </a:rPr>
              <a:t>Kết</a:t>
            </a:r>
            <a:r>
              <a:rPr lang="en-US" sz="2000" spc="300" dirty="0">
                <a:cs typeface="Biome Light" panose="020B0303030204020804" pitchFamily="34" charset="0"/>
              </a:rPr>
              <a:t> </a:t>
            </a:r>
            <a:r>
              <a:rPr lang="en-US" sz="2000" spc="300" dirty="0" err="1">
                <a:cs typeface="Biome Light" panose="020B0303030204020804" pitchFamily="34" charset="0"/>
              </a:rPr>
              <a:t>nối</a:t>
            </a:r>
            <a:r>
              <a:rPr lang="en-US" sz="2000" spc="300" dirty="0">
                <a:cs typeface="Biome Light" panose="020B0303030204020804" pitchFamily="34" charset="0"/>
              </a:rPr>
              <a:t> camera </a:t>
            </a:r>
            <a:r>
              <a:rPr lang="en-US" sz="2000" spc="300" dirty="0" err="1">
                <a:cs typeface="Biome Light" panose="020B0303030204020804" pitchFamily="34" charset="0"/>
              </a:rPr>
              <a:t>thông</a:t>
            </a:r>
            <a:r>
              <a:rPr lang="en-US" sz="2000" spc="300" dirty="0">
                <a:cs typeface="Biome Light" panose="020B0303030204020804" pitchFamily="34" charset="0"/>
              </a:rPr>
              <a:t> qua </a:t>
            </a:r>
            <a:r>
              <a:rPr lang="en-US" sz="2000" spc="300" dirty="0" err="1">
                <a:cs typeface="Biome Light" panose="020B0303030204020804" pitchFamily="34" charset="0"/>
              </a:rPr>
              <a:t>wifi</a:t>
            </a:r>
            <a:endParaRPr lang="en-US" sz="2000" spc="300" dirty="0"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DB5E7B-2139-4A54-8942-21088086633F}"/>
              </a:ext>
            </a:extLst>
          </p:cNvPr>
          <p:cNvSpPr txBox="1">
            <a:spLocks/>
          </p:cNvSpPr>
          <p:nvPr/>
        </p:nvSpPr>
        <p:spPr>
          <a:xfrm>
            <a:off x="-11646" y="6656314"/>
            <a:ext cx="12203646" cy="20168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CDB5E7B-2139-4A54-8942-21088086633F}"/>
              </a:ext>
            </a:extLst>
          </p:cNvPr>
          <p:cNvSpPr txBox="1">
            <a:spLocks/>
          </p:cNvSpPr>
          <p:nvPr/>
        </p:nvSpPr>
        <p:spPr>
          <a:xfrm>
            <a:off x="6090178" y="1447081"/>
            <a:ext cx="1269090" cy="31561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goal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CDB5E7B-2139-4A54-8942-21088086633F}"/>
              </a:ext>
            </a:extLst>
          </p:cNvPr>
          <p:cNvSpPr txBox="1">
            <a:spLocks/>
          </p:cNvSpPr>
          <p:nvPr/>
        </p:nvSpPr>
        <p:spPr>
          <a:xfrm>
            <a:off x="5428196" y="5708736"/>
            <a:ext cx="5119352" cy="94757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37554" y="-2667000"/>
            <a:ext cx="6858000" cy="12192000"/>
          </a:xfrm>
          <a:prstGeom prst="rect">
            <a:avLst/>
          </a:prstGeom>
          <a:noFill/>
        </p:spPr>
      </p:pic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6575" y="3115114"/>
            <a:ext cx="731520" cy="731520"/>
          </a:xfrm>
        </p:spPr>
      </p:pic>
      <p:pic>
        <p:nvPicPr>
          <p:cNvPr id="12" name="Online Image Placeholder 11" descr="Smart 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99140" y="4973102"/>
            <a:ext cx="730250" cy="730250"/>
          </a:xfrm>
        </p:spPr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83174" y="4967531"/>
            <a:ext cx="731520" cy="73152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0001" y="3919255"/>
            <a:ext cx="3064668" cy="518795"/>
          </a:xfrm>
        </p:spPr>
        <p:txBody>
          <a:bodyPr/>
          <a:lstStyle/>
          <a:p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Long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1931" y="5789468"/>
            <a:ext cx="3064668" cy="518795"/>
          </a:xfrm>
        </p:spPr>
        <p:txBody>
          <a:bodyPr/>
          <a:lstStyle/>
          <a:p>
            <a:r>
              <a:rPr lang="en-US"/>
              <a:t>093529210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84538" y="5771672"/>
            <a:ext cx="3293624" cy="536591"/>
          </a:xfrm>
        </p:spPr>
        <p:txBody>
          <a:bodyPr>
            <a:normAutofit/>
          </a:bodyPr>
          <a:lstStyle/>
          <a:p>
            <a:r>
              <a:rPr lang="en-US" dirty="0"/>
              <a:t>nguyen1611@gmail.com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221216D-D3EB-4E3F-9472-0D85226CF05A}"/>
              </a:ext>
            </a:extLst>
          </p:cNvPr>
          <p:cNvSpPr txBox="1">
            <a:spLocks/>
          </p:cNvSpPr>
          <p:nvPr/>
        </p:nvSpPr>
        <p:spPr>
          <a:xfrm>
            <a:off x="-11646" y="6656314"/>
            <a:ext cx="12203646" cy="20168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Online Image Placeholder 23" descr="User">
            <a:extLst>
              <a:ext uri="{FF2B5EF4-FFF2-40B4-BE49-F238E27FC236}">
                <a16:creationId xmlns:a16="http://schemas.microsoft.com/office/drawing/2014/main" id="{65EE7C08-E3D8-4373-BA3F-4F4518756B2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4284" y="3117073"/>
            <a:ext cx="731520" cy="731520"/>
          </a:xfrm>
          <a:prstGeom prst="rect">
            <a:avLst/>
          </a:prstGeom>
        </p:spPr>
      </p:pic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289D40-4180-470C-AD4D-C81FD2E58C3A}"/>
              </a:ext>
            </a:extLst>
          </p:cNvPr>
          <p:cNvSpPr txBox="1">
            <a:spLocks/>
          </p:cNvSpPr>
          <p:nvPr/>
        </p:nvSpPr>
        <p:spPr>
          <a:xfrm>
            <a:off x="3001886" y="3857688"/>
            <a:ext cx="3064668" cy="518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Hồng</a:t>
            </a:r>
            <a:r>
              <a:rPr lang="en-US" dirty="0"/>
              <a:t> </a:t>
            </a:r>
            <a:r>
              <a:rPr lang="en-US" dirty="0" err="1"/>
              <a:t>Huy</a:t>
            </a:r>
            <a:endParaRPr lang="en-US" dirty="0"/>
          </a:p>
        </p:txBody>
      </p:sp>
      <p:pic>
        <p:nvPicPr>
          <p:cNvPr id="18" name="Online Image Placeholder 23" descr="User">
            <a:extLst>
              <a:ext uri="{FF2B5EF4-FFF2-40B4-BE49-F238E27FC236}">
                <a16:creationId xmlns:a16="http://schemas.microsoft.com/office/drawing/2014/main" id="{DDE2C4A5-9664-4D7B-A1C5-187C5947589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85912" y="3117640"/>
            <a:ext cx="731520" cy="731520"/>
          </a:xfrm>
          <a:prstGeom prst="rect">
            <a:avLst/>
          </a:prstGeom>
        </p:spPr>
      </p:pic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3633CA2-5EC7-427A-A3F5-93086B2B5156}"/>
              </a:ext>
            </a:extLst>
          </p:cNvPr>
          <p:cNvSpPr txBox="1">
            <a:spLocks/>
          </p:cNvSpPr>
          <p:nvPr/>
        </p:nvSpPr>
        <p:spPr>
          <a:xfrm>
            <a:off x="5913514" y="3858255"/>
            <a:ext cx="3064668" cy="518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Bùi</a:t>
            </a:r>
            <a:r>
              <a:rPr lang="en-US" dirty="0"/>
              <a:t> An </a:t>
            </a:r>
            <a:r>
              <a:rPr lang="en-US" dirty="0" err="1"/>
              <a:t>Nguyên</a:t>
            </a:r>
            <a:endParaRPr lang="en-US" dirty="0"/>
          </a:p>
        </p:txBody>
      </p:sp>
      <p:pic>
        <p:nvPicPr>
          <p:cNvPr id="20" name="Online Image Placeholder 23" descr="User">
            <a:extLst>
              <a:ext uri="{FF2B5EF4-FFF2-40B4-BE49-F238E27FC236}">
                <a16:creationId xmlns:a16="http://schemas.microsoft.com/office/drawing/2014/main" id="{D3D148A6-C02B-424C-A3FD-1B1441F96D1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85892" y="3123164"/>
            <a:ext cx="731520" cy="731520"/>
          </a:xfrm>
          <a:prstGeom prst="rect">
            <a:avLst/>
          </a:prstGeom>
        </p:spPr>
      </p:pic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BC79A13D-945C-473D-AD5A-2F1D5B786901}"/>
              </a:ext>
            </a:extLst>
          </p:cNvPr>
          <p:cNvSpPr txBox="1">
            <a:spLocks/>
          </p:cNvSpPr>
          <p:nvPr/>
        </p:nvSpPr>
        <p:spPr>
          <a:xfrm>
            <a:off x="8813494" y="3863779"/>
            <a:ext cx="3064668" cy="518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Dâng</a:t>
            </a:r>
            <a:endParaRPr lang="en-US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9FE7407-D2B9-45FA-994B-FA1EA5D91A5C}"/>
              </a:ext>
            </a:extLst>
          </p:cNvPr>
          <p:cNvSpPr txBox="1">
            <a:spLocks/>
          </p:cNvSpPr>
          <p:nvPr/>
        </p:nvSpPr>
        <p:spPr>
          <a:xfrm>
            <a:off x="819492" y="1040277"/>
            <a:ext cx="10541368" cy="103539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sz="4000" b="0" i="0" u="none" strike="noStrike" kern="1200" cap="all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Cảm</a:t>
            </a:r>
            <a:r>
              <a:rPr kumimoji="0" lang="en-US" sz="4000" b="0" i="0" u="none" strike="noStrike" kern="1200" cap="all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all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ơn</a:t>
            </a:r>
            <a:r>
              <a:rPr kumimoji="0" lang="en-US" sz="4000" b="0" i="0" u="none" strike="noStrike" kern="1200" cap="all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all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thầy</a:t>
            </a:r>
            <a:r>
              <a:rPr kumimoji="0" lang="en-US" sz="4000" b="0" i="0" u="none" strike="noStrike" kern="1200" cap="all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all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đã</a:t>
            </a:r>
            <a:r>
              <a:rPr kumimoji="0" lang="en-US" sz="4000" b="0" i="0" u="none" strike="noStrike" kern="1200" cap="all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LẮNG</a:t>
            </a:r>
            <a:r>
              <a:rPr kumimoji="0" lang="en-US" sz="4000" b="0" i="0" u="none" strike="noStrike" kern="1200" cap="all" spc="30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NGHE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89FDFE-6E47-4EA2-8604-999B34CD34E1}"/>
              </a:ext>
            </a:extLst>
          </p:cNvPr>
          <p:cNvSpPr txBox="1"/>
          <p:nvPr/>
        </p:nvSpPr>
        <p:spPr>
          <a:xfrm>
            <a:off x="4546970" y="5638654"/>
            <a:ext cx="306466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Nhóm</a:t>
            </a:r>
            <a:r>
              <a: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6 </a:t>
            </a:r>
            <a:r>
              <a:rPr kumimoji="0" lang="en-US" sz="1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xin</a:t>
            </a:r>
            <a:r>
              <a: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cảm</a:t>
            </a:r>
            <a:r>
              <a: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ơn</a:t>
            </a:r>
            <a:r>
              <a: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212</TotalTime>
  <Words>313</Words>
  <Application>Microsoft Office PowerPoint</Application>
  <PresentationFormat>Widescreen</PresentationFormat>
  <Paragraphs>68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THÀNH VIÊN</vt:lpstr>
      <vt:lpstr>GIỚI THIỆU đề tài</vt:lpstr>
      <vt:lpstr>Đi sâu vào đồ án</vt:lpstr>
      <vt:lpstr>các kiến thức được sử dụng</vt:lpstr>
      <vt:lpstr>Những gì nhóm đã hoàn thành</vt:lpstr>
      <vt:lpstr>Demo</vt:lpstr>
      <vt:lpstr>Công việc sắp tới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 Nguyen Bui</dc:creator>
  <cp:lastModifiedBy>An Nguyen Bui</cp:lastModifiedBy>
  <cp:revision>56</cp:revision>
  <dcterms:created xsi:type="dcterms:W3CDTF">2021-03-17T14:05:04Z</dcterms:created>
  <dcterms:modified xsi:type="dcterms:W3CDTF">2021-03-23T07:02:20Z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