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8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504200-7EFD-49A4-BD51-CC5D2DB73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Электронный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A432A7A-8425-41E7-945D-F32FE0D9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0729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478543-D2E2-4A3E-8B7D-62D2C217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64FF31C-3A2F-43FD-BB98-94FC3255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Идеей проекта было создать локальный электронный дневник для одной школы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Данный проект подходит для решения проблемы организации получения и отправление домашнего задания и выставления оценок.</a:t>
            </a:r>
          </a:p>
        </p:txBody>
      </p:sp>
    </p:spTree>
    <p:extLst>
      <p:ext uri="{BB962C8B-B14F-4D97-AF65-F5344CB8AC3E}">
        <p14:creationId xmlns:p14="http://schemas.microsoft.com/office/powerpoint/2010/main" xmlns="" val="12327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55E402-2C45-4AD6-87C1-15978478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07FAA2-AF80-4F53-AE92-3D61D2F0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382" y="885880"/>
            <a:ext cx="7315200" cy="5120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</a:t>
            </a:r>
            <a:r>
              <a:rPr lang="en-US" sz="4000" dirty="0" smtClean="0"/>
              <a:t>qlite3</a:t>
            </a:r>
            <a:endParaRPr lang="en-US" sz="4000" dirty="0"/>
          </a:p>
          <a:p>
            <a:r>
              <a:rPr lang="en-US" sz="4000" dirty="0" smtClean="0"/>
              <a:t>PyQT5</a:t>
            </a:r>
            <a:endParaRPr lang="en-US" sz="4000" dirty="0"/>
          </a:p>
          <a:p>
            <a:r>
              <a:rPr lang="en-US" sz="4000" dirty="0" err="1" smtClean="0"/>
              <a:t>shutils</a:t>
            </a:r>
            <a:endParaRPr lang="en-US" sz="4000" dirty="0"/>
          </a:p>
          <a:p>
            <a:r>
              <a:rPr lang="en-US" sz="4000" dirty="0" smtClean="0"/>
              <a:t>CSV</a:t>
            </a:r>
            <a:endParaRPr lang="en-US" sz="4000" dirty="0"/>
          </a:p>
          <a:p>
            <a:r>
              <a:rPr lang="en-US" sz="4000" dirty="0"/>
              <a:t>s</a:t>
            </a:r>
            <a:r>
              <a:rPr lang="en-US" sz="4000" dirty="0" smtClean="0"/>
              <a:t>ys</a:t>
            </a:r>
            <a:endParaRPr lang="en-US" sz="4000" dirty="0"/>
          </a:p>
          <a:p>
            <a:r>
              <a:rPr lang="en-US" sz="4000" dirty="0" err="1" smtClean="0"/>
              <a:t>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14475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92E47F-FF70-4C49-B566-AA1C66EB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 и 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E16AD7D-FF34-4E3A-80CF-91C8C9F13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Добавление тестов с ручной проверкой</a:t>
            </a:r>
          </a:p>
          <a:p>
            <a:r>
              <a:rPr lang="ru-RU" sz="3200" dirty="0" smtClean="0"/>
              <a:t>Объединение данных нескольких школ</a:t>
            </a:r>
            <a:r>
              <a:rPr lang="ru-RU" sz="3200" dirty="0"/>
              <a:t> </a:t>
            </a:r>
            <a:r>
              <a:rPr lang="ru-RU" sz="3200" dirty="0" smtClean="0"/>
              <a:t>и проведение олимпиад для них</a:t>
            </a:r>
          </a:p>
          <a:p>
            <a:r>
              <a:rPr lang="ru-RU" sz="3200" dirty="0" smtClean="0"/>
              <a:t>Добавление пользовательских страниц</a:t>
            </a:r>
          </a:p>
          <a:p>
            <a:r>
              <a:rPr lang="ru-RU" sz="3200" dirty="0" smtClean="0"/>
              <a:t>Добавление тем оформления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xmlns="" val="427528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48</TotalTime>
  <Words>62</Words>
  <Application>Microsoft Office PowerPoint</Application>
  <PresentationFormat>Произвольный</PresentationFormat>
  <Paragraphs>18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Рамка</vt:lpstr>
      <vt:lpstr>Электронный дневник</vt:lpstr>
      <vt:lpstr>Введение</vt:lpstr>
      <vt:lpstr>Использованные библиотеки</vt:lpstr>
      <vt:lpstr>возможности для доработки и развития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User_2</dc:creator>
  <cp:lastModifiedBy>Администратор</cp:lastModifiedBy>
  <cp:revision>6</cp:revision>
  <dcterms:created xsi:type="dcterms:W3CDTF">2021-11-15T08:00:55Z</dcterms:created>
  <dcterms:modified xsi:type="dcterms:W3CDTF">2021-12-07T08:32:22Z</dcterms:modified>
</cp:coreProperties>
</file>